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9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_rels/slideMaster9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theme/theme9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08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</p:sldIdLst>
  <p:sldSz cx="9144000" cy="5376862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26.png"/><Relationship Id="rId3" Type="http://schemas.openxmlformats.org/officeDocument/2006/relationships/image" Target="../media/image27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4.png"/><Relationship Id="rId3" Type="http://schemas.openxmlformats.org/officeDocument/2006/relationships/image" Target="../media/image15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20.png"/><Relationship Id="rId3" Type="http://schemas.openxmlformats.org/officeDocument/2006/relationships/image" Target="../media/image21.png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23.png"/><Relationship Id="rId3" Type="http://schemas.openxmlformats.org/officeDocument/2006/relationships/image" Target="../media/image24.png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subTitle"/>
          </p:nvPr>
        </p:nvSpPr>
        <p:spPr>
          <a:xfrm>
            <a:off x="457200" y="213480"/>
            <a:ext cx="8229240" cy="416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PlaceHolder 4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PlaceHolder 4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PlaceHolder 5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35" name="" descr=""/>
          <p:cNvPicPr/>
          <p:nvPr/>
        </p:nvPicPr>
        <p:blipFill>
          <a:blip r:embed="rId2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  <p:pic>
        <p:nvPicPr>
          <p:cNvPr id="336" name="" descr=""/>
          <p:cNvPicPr/>
          <p:nvPr/>
        </p:nvPicPr>
        <p:blipFill>
          <a:blip r:embed="rId3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13480"/>
            <a:ext cx="8229240" cy="416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3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457200" y="213480"/>
            <a:ext cx="8229240" cy="416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2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  <p:pic>
        <p:nvPicPr>
          <p:cNvPr id="110" name="" descr=""/>
          <p:cNvPicPr/>
          <p:nvPr/>
        </p:nvPicPr>
        <p:blipFill>
          <a:blip r:embed="rId3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subTitle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subTitle"/>
          </p:nvPr>
        </p:nvSpPr>
        <p:spPr>
          <a:xfrm>
            <a:off x="457200" y="213480"/>
            <a:ext cx="8229240" cy="416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5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  <p:pic>
        <p:nvPicPr>
          <p:cNvPr id="147" name="" descr=""/>
          <p:cNvPicPr/>
          <p:nvPr/>
        </p:nvPicPr>
        <p:blipFill>
          <a:blip r:embed="rId3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subTitle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ubTitle"/>
          </p:nvPr>
        </p:nvSpPr>
        <p:spPr>
          <a:xfrm>
            <a:off x="457200" y="213480"/>
            <a:ext cx="8229240" cy="416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13480"/>
            <a:ext cx="8229240" cy="416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2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  <p:pic>
        <p:nvPicPr>
          <p:cNvPr id="186" name="" descr=""/>
          <p:cNvPicPr/>
          <p:nvPr/>
        </p:nvPicPr>
        <p:blipFill>
          <a:blip r:embed="rId3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subTitle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subTitle"/>
          </p:nvPr>
        </p:nvSpPr>
        <p:spPr>
          <a:xfrm>
            <a:off x="457200" y="213480"/>
            <a:ext cx="8229240" cy="416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PlaceHolder 5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2" name="" descr=""/>
          <p:cNvPicPr/>
          <p:nvPr/>
        </p:nvPicPr>
        <p:blipFill>
          <a:blip r:embed="rId2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  <p:pic>
        <p:nvPicPr>
          <p:cNvPr id="223" name="" descr=""/>
          <p:cNvPicPr/>
          <p:nvPr/>
        </p:nvPicPr>
        <p:blipFill>
          <a:blip r:embed="rId3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subTitle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subTitle"/>
          </p:nvPr>
        </p:nvSpPr>
        <p:spPr>
          <a:xfrm>
            <a:off x="457200" y="213480"/>
            <a:ext cx="8229240" cy="416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PlaceHolder 5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1" name="" descr=""/>
          <p:cNvPicPr/>
          <p:nvPr/>
        </p:nvPicPr>
        <p:blipFill>
          <a:blip r:embed="rId2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  <p:pic>
        <p:nvPicPr>
          <p:cNvPr id="262" name="" descr=""/>
          <p:cNvPicPr/>
          <p:nvPr/>
        </p:nvPicPr>
        <p:blipFill>
          <a:blip r:embed="rId3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subTitle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subTitle"/>
          </p:nvPr>
        </p:nvSpPr>
        <p:spPr>
          <a:xfrm>
            <a:off x="457200" y="213480"/>
            <a:ext cx="8229240" cy="416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PlaceHolder 4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457200" y="2885760"/>
            <a:ext cx="822924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4674240" y="1256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 type="body"/>
          </p:nvPr>
        </p:nvSpPr>
        <p:spPr>
          <a:xfrm>
            <a:off x="467424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4" name="PlaceHolder 5"/>
          <p:cNvSpPr>
            <a:spLocks noGrp="1"/>
          </p:cNvSpPr>
          <p:nvPr>
            <p:ph type="body"/>
          </p:nvPr>
        </p:nvSpPr>
        <p:spPr>
          <a:xfrm>
            <a:off x="457200" y="2885760"/>
            <a:ext cx="4015800" cy="148716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98" name="" descr=""/>
          <p:cNvPicPr/>
          <p:nvPr/>
        </p:nvPicPr>
        <p:blipFill>
          <a:blip r:embed="rId2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  <p:pic>
        <p:nvPicPr>
          <p:cNvPr id="299" name="" descr=""/>
          <p:cNvPicPr/>
          <p:nvPr/>
        </p:nvPicPr>
        <p:blipFill>
          <a:blip r:embed="rId3"/>
          <a:stretch/>
        </p:blipFill>
        <p:spPr>
          <a:xfrm>
            <a:off x="2617560" y="1256760"/>
            <a:ext cx="3908160" cy="31183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subTitle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1.xml"/><Relationship Id="rId8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081520"/>
            <a:ext cx="7772040" cy="1212120"/>
          </a:xfrm>
          <a:prstGeom prst="rect">
            <a:avLst/>
          </a:prstGeom>
        </p:spPr>
        <p:txBody>
          <a:bodyPr tIns="91440" bIns="91440" anchor="ctr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-6120" y="1011600"/>
            <a:ext cx="9155520" cy="896040"/>
          </a:xfrm>
          <a:prstGeom prst="rect">
            <a:avLst/>
          </a:prstGeom>
        </p:spPr>
        <p:txBody>
          <a:bodyPr tIns="91440" bIns="9144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575360"/>
            <a:ext cx="3994200" cy="357228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692240" y="1575360"/>
            <a:ext cx="3994200" cy="357228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sldNum"/>
          </p:nvPr>
        </p:nvSpPr>
        <p:spPr>
          <a:xfrm>
            <a:off x="4297680" y="5051160"/>
            <a:ext cx="548280" cy="32436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fld id="{5BC421CD-B311-495E-BA43-DF01524A73C6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sldNum"/>
          </p:nvPr>
        </p:nvSpPr>
        <p:spPr>
          <a:xfrm>
            <a:off x="4297680" y="5051160"/>
            <a:ext cx="548280" cy="32436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fld id="{240B951D-7FD9-4EA5-BFF1-5B34C90E2369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85800" y="2052720"/>
            <a:ext cx="7772040" cy="1212120"/>
          </a:xfrm>
          <a:prstGeom prst="rect">
            <a:avLst/>
          </a:prstGeom>
        </p:spPr>
        <p:txBody>
          <a:bodyPr tIns="91440" bIns="91440" anchor="b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ldNum"/>
          </p:nvPr>
        </p:nvSpPr>
        <p:spPr>
          <a:xfrm>
            <a:off x="4297680" y="5051160"/>
            <a:ext cx="548280" cy="32436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fld id="{C5293930-A589-473A-86BA-D9611ECB4D90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body"/>
          </p:nvPr>
        </p:nvSpPr>
        <p:spPr>
          <a:xfrm>
            <a:off x="1701000" y="1462320"/>
            <a:ext cx="5742000" cy="85644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3593520" y="895680"/>
            <a:ext cx="1956960" cy="68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9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“</a:t>
            </a: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4128120" y="575280"/>
            <a:ext cx="887400" cy="887040"/>
          </a:xfrm>
          <a:custGeom>
            <a:avLst/>
            <a:gdLst/>
            <a:ahLst/>
            <a:rect l="l" t="t" r="r" b="b"/>
            <a:pathLst>
              <a:path w="65189" h="62358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PlaceHolder 4"/>
          <p:cNvSpPr>
            <a:spLocks noGrp="1"/>
          </p:cNvSpPr>
          <p:nvPr>
            <p:ph type="sldNum"/>
          </p:nvPr>
        </p:nvSpPr>
        <p:spPr>
          <a:xfrm>
            <a:off x="4297680" y="5051160"/>
            <a:ext cx="548280" cy="32436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fld id="{EF9E82B5-999A-49FB-A1C8-16A67C3300DD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-6120" y="1011600"/>
            <a:ext cx="9155520" cy="896040"/>
          </a:xfrm>
          <a:prstGeom prst="rect">
            <a:avLst/>
          </a:prstGeom>
        </p:spPr>
        <p:txBody>
          <a:bodyPr tIns="91440" bIns="9144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633680"/>
            <a:ext cx="8229240" cy="261576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sldNum"/>
          </p:nvPr>
        </p:nvSpPr>
        <p:spPr>
          <a:xfrm>
            <a:off x="4297680" y="5051160"/>
            <a:ext cx="548280" cy="32436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fld id="{8236EAAA-B3B6-470B-94CC-3D41568282CB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-6120" y="1011600"/>
            <a:ext cx="9155520" cy="896040"/>
          </a:xfrm>
          <a:prstGeom prst="rect">
            <a:avLst/>
          </a:prstGeom>
        </p:spPr>
        <p:txBody>
          <a:bodyPr tIns="91440" bIns="9144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457200" y="1575360"/>
            <a:ext cx="2631600" cy="357228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3223800" y="1575360"/>
            <a:ext cx="2631600" cy="357228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5990760" y="1575360"/>
            <a:ext cx="2631600" cy="357228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PlaceHolder 5"/>
          <p:cNvSpPr>
            <a:spLocks noGrp="1"/>
          </p:cNvSpPr>
          <p:nvPr>
            <p:ph type="sldNum"/>
          </p:nvPr>
        </p:nvSpPr>
        <p:spPr>
          <a:xfrm>
            <a:off x="4297680" y="5051160"/>
            <a:ext cx="548280" cy="32436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fld id="{304A74A7-AAA5-4A13-B1A7-A94467B1134A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-6120" y="1011600"/>
            <a:ext cx="9155520" cy="896040"/>
          </a:xfrm>
          <a:prstGeom prst="rect">
            <a:avLst/>
          </a:prstGeom>
        </p:spPr>
        <p:txBody>
          <a:bodyPr tIns="91440" bIns="91440"/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sldNum"/>
          </p:nvPr>
        </p:nvSpPr>
        <p:spPr>
          <a:xfrm>
            <a:off x="4297680" y="5051160"/>
            <a:ext cx="548280" cy="32436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fld id="{64826F87-E4CF-41ED-AF15-B4F96A021587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457200" y="1256760"/>
            <a:ext cx="8229240" cy="31183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9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9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body"/>
          </p:nvPr>
        </p:nvSpPr>
        <p:spPr>
          <a:xfrm>
            <a:off x="457200" y="4605480"/>
            <a:ext cx="8229240" cy="54252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sldNum"/>
          </p:nvPr>
        </p:nvSpPr>
        <p:spPr>
          <a:xfrm>
            <a:off x="4297680" y="5051160"/>
            <a:ext cx="548280" cy="32436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fld id="{C4C61E14-B1DD-43E3-94BD-6D57EC076E30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title"/>
          </p:nvPr>
        </p:nvSpPr>
        <p:spPr>
          <a:xfrm>
            <a:off x="457200" y="213480"/>
            <a:ext cx="8229240" cy="8974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6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6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6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6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6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6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6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pandas.pydata.org/" TargetMode="External"/><Relationship Id="rId2" Type="http://schemas.openxmlformats.org/officeDocument/2006/relationships/hyperlink" Target="https://docs.python.org/3/library/webbrowser.html" TargetMode="External"/><Relationship Id="rId3" Type="http://schemas.openxmlformats.org/officeDocument/2006/relationships/hyperlink" Target="https://docs.python.org/3/library/re.html" TargetMode="External"/><Relationship Id="rId4" Type="http://schemas.openxmlformats.org/officeDocument/2006/relationships/hyperlink" Target="https://selenium-python.readthedocs.io/" TargetMode="External"/><Relationship Id="rId5" Type="http://schemas.openxmlformats.org/officeDocument/2006/relationships/hyperlink" Target="https://docs.python.org/3/library/os.html" TargetMode="External"/><Relationship Id="rId6" Type="http://schemas.openxmlformats.org/officeDocument/2006/relationships/hyperlink" Target="https://docs.python.org/3/library/os.path.html" TargetMode="External"/><Relationship Id="rId7" Type="http://schemas.openxmlformats.org/officeDocument/2006/relationships/slideLayout" Target="../slideLayouts/slideLayout6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mailto:tpbao@tma.com.vn" TargetMode="External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5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xtShape 1"/>
          <p:cNvSpPr txBox="1"/>
          <p:nvPr/>
        </p:nvSpPr>
        <p:spPr>
          <a:xfrm>
            <a:off x="685800" y="2261520"/>
            <a:ext cx="7772040" cy="121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Web Crawler &amp; 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Web Scraping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CustomShape 2"/>
          <p:cNvSpPr/>
          <p:nvPr/>
        </p:nvSpPr>
        <p:spPr>
          <a:xfrm>
            <a:off x="4045680" y="752040"/>
            <a:ext cx="1052280" cy="963360"/>
          </a:xfrm>
          <a:custGeom>
            <a:avLst/>
            <a:gdLst/>
            <a:ahLst/>
            <a:rect l="l" t="t" r="r" b="b"/>
            <a:pathLst>
              <a:path w="17495" h="1533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Shape 1"/>
          <p:cNvSpPr txBox="1"/>
          <p:nvPr/>
        </p:nvSpPr>
        <p:spPr>
          <a:xfrm>
            <a:off x="685800" y="2261520"/>
            <a:ext cx="7772040" cy="121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Python Demo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0" name="CustomShape 2"/>
          <p:cNvSpPr/>
          <p:nvPr/>
        </p:nvSpPr>
        <p:spPr>
          <a:xfrm>
            <a:off x="4045680" y="752040"/>
            <a:ext cx="1052280" cy="963360"/>
          </a:xfrm>
          <a:custGeom>
            <a:avLst/>
            <a:gdLst/>
            <a:ahLst/>
            <a:rect l="l" t="t" r="r" b="b"/>
            <a:pathLst>
              <a:path w="17495" h="1533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TextShape 1"/>
          <p:cNvSpPr txBox="1"/>
          <p:nvPr/>
        </p:nvSpPr>
        <p:spPr>
          <a:xfrm>
            <a:off x="-11520" y="158400"/>
            <a:ext cx="9155520" cy="1121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Demo NonSelenium: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Get information/data from a website IMDB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(https://www.imdb.com)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2" name="CustomShape 2"/>
          <p:cNvSpPr/>
          <p:nvPr/>
        </p:nvSpPr>
        <p:spPr>
          <a:xfrm>
            <a:off x="777240" y="1831680"/>
            <a:ext cx="2861280" cy="3144600"/>
          </a:xfrm>
          <a:custGeom>
            <a:avLst/>
            <a:gdLst/>
            <a:ahLst/>
            <a:rect l="l" t="t" r="r" b="b"/>
            <a:pathLst>
              <a:path w="65189" h="62358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TextShape 3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7D5E28D1-269F-499B-BEBB-C0062A086678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374" name="" descr=""/>
          <p:cNvPicPr/>
          <p:nvPr/>
        </p:nvPicPr>
        <p:blipFill>
          <a:blip r:embed="rId1"/>
          <a:stretch/>
        </p:blipFill>
        <p:spPr>
          <a:xfrm>
            <a:off x="873360" y="1940040"/>
            <a:ext cx="2765520" cy="2890080"/>
          </a:xfrm>
          <a:prstGeom prst="rect">
            <a:avLst/>
          </a:prstGeom>
          <a:ln>
            <a:noFill/>
          </a:ln>
        </p:spPr>
      </p:pic>
      <p:sp>
        <p:nvSpPr>
          <p:cNvPr id="375" name="TextShape 4"/>
          <p:cNvSpPr txBox="1"/>
          <p:nvPr/>
        </p:nvSpPr>
        <p:spPr>
          <a:xfrm>
            <a:off x="3931920" y="1463040"/>
            <a:ext cx="4755240" cy="350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 </a:t>
            </a: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On list page, get information as below: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Title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Release Year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Runtime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Audience Rating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Genre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IMDB Rating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Number of Votes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Director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Actors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Description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TextShape 1"/>
          <p:cNvSpPr txBox="1"/>
          <p:nvPr/>
        </p:nvSpPr>
        <p:spPr>
          <a:xfrm>
            <a:off x="-11520" y="1022400"/>
            <a:ext cx="9155520" cy="1097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Demo Selenium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(https://www.imdb.com/search/title/)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 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4141800" y="293400"/>
            <a:ext cx="788400" cy="841320"/>
          </a:xfrm>
          <a:custGeom>
            <a:avLst/>
            <a:gdLst/>
            <a:ahLst/>
            <a:rect l="l" t="t" r="r" b="b"/>
            <a:pathLst>
              <a:path w="67641" h="69056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CustomShape 3"/>
          <p:cNvSpPr/>
          <p:nvPr/>
        </p:nvSpPr>
        <p:spPr>
          <a:xfrm>
            <a:off x="4342680" y="535680"/>
            <a:ext cx="386640" cy="357120"/>
          </a:xfrm>
          <a:custGeom>
            <a:avLst/>
            <a:gdLst/>
            <a:ahLst/>
            <a:rect l="l" t="t" r="r" b="b"/>
            <a:pathLst>
              <a:path w="17714" h="15647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4"/>
          <p:cNvSpPr/>
          <p:nvPr/>
        </p:nvSpPr>
        <p:spPr>
          <a:xfrm>
            <a:off x="777240" y="1831680"/>
            <a:ext cx="2861280" cy="3144600"/>
          </a:xfrm>
          <a:custGeom>
            <a:avLst/>
            <a:gdLst/>
            <a:ahLst/>
            <a:rect l="l" t="t" r="r" b="b"/>
            <a:pathLst>
              <a:path w="65189" h="62358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TextShape 5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A3C077B0-F5E7-4CFD-B65E-CC189B7EC376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81" name="TextShape 6"/>
          <p:cNvSpPr txBox="1"/>
          <p:nvPr/>
        </p:nvSpPr>
        <p:spPr>
          <a:xfrm>
            <a:off x="3931920" y="2011680"/>
            <a:ext cx="4755240" cy="2957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On Search page, Selenium will auto: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Check IMDb “Top 100” (Title Group)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Check “G”, “PG”, “PG-13”, “R” (US Certifications)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Select User Rating Descending (sorted by)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After check and select click “Search” button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.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2" name="" descr=""/>
          <p:cNvPicPr/>
          <p:nvPr/>
        </p:nvPicPr>
        <p:blipFill>
          <a:blip r:embed="rId1"/>
          <a:stretch/>
        </p:blipFill>
        <p:spPr>
          <a:xfrm>
            <a:off x="873360" y="1940760"/>
            <a:ext cx="2765520" cy="2889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TextShape 1"/>
          <p:cNvSpPr txBox="1"/>
          <p:nvPr/>
        </p:nvSpPr>
        <p:spPr>
          <a:xfrm>
            <a:off x="-11520" y="1022400"/>
            <a:ext cx="9155520" cy="1097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Demo Selenium (cont.) 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4" name="CustomShape 2"/>
          <p:cNvSpPr/>
          <p:nvPr/>
        </p:nvSpPr>
        <p:spPr>
          <a:xfrm>
            <a:off x="4141800" y="293400"/>
            <a:ext cx="788400" cy="841320"/>
          </a:xfrm>
          <a:custGeom>
            <a:avLst/>
            <a:gdLst/>
            <a:ahLst/>
            <a:rect l="l" t="t" r="r" b="b"/>
            <a:pathLst>
              <a:path w="67641" h="69056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3"/>
          <p:cNvSpPr/>
          <p:nvPr/>
        </p:nvSpPr>
        <p:spPr>
          <a:xfrm>
            <a:off x="4342680" y="535680"/>
            <a:ext cx="386640" cy="357120"/>
          </a:xfrm>
          <a:custGeom>
            <a:avLst/>
            <a:gdLst/>
            <a:ahLst/>
            <a:rect l="l" t="t" r="r" b="b"/>
            <a:pathLst>
              <a:path w="17714" h="15647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6" name="CustomShape 4"/>
          <p:cNvSpPr/>
          <p:nvPr/>
        </p:nvSpPr>
        <p:spPr>
          <a:xfrm>
            <a:off x="777240" y="1831680"/>
            <a:ext cx="2861280" cy="3144600"/>
          </a:xfrm>
          <a:custGeom>
            <a:avLst/>
            <a:gdLst/>
            <a:ahLst/>
            <a:rect l="l" t="t" r="r" b="b"/>
            <a:pathLst>
              <a:path w="65189" h="62358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7" name="TextShape 5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9BBD32D2-013C-47A7-BB25-E9842C36E930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88" name="TextShape 6"/>
          <p:cNvSpPr txBox="1"/>
          <p:nvPr/>
        </p:nvSpPr>
        <p:spPr>
          <a:xfrm>
            <a:off x="3931920" y="2011680"/>
            <a:ext cx="4755240" cy="2957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On list page, Selenium will do: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Click every detail link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Wait for get info and return this page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.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9" name="" descr=""/>
          <p:cNvPicPr/>
          <p:nvPr/>
        </p:nvPicPr>
        <p:blipFill>
          <a:blip r:embed="rId1"/>
          <a:stretch/>
        </p:blipFill>
        <p:spPr>
          <a:xfrm>
            <a:off x="873360" y="1941120"/>
            <a:ext cx="2765520" cy="2889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Shape 1"/>
          <p:cNvSpPr txBox="1"/>
          <p:nvPr/>
        </p:nvSpPr>
        <p:spPr>
          <a:xfrm>
            <a:off x="-11520" y="1022400"/>
            <a:ext cx="9155520" cy="1097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Demo Selenium (cont.)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1" name="CustomShape 2"/>
          <p:cNvSpPr/>
          <p:nvPr/>
        </p:nvSpPr>
        <p:spPr>
          <a:xfrm>
            <a:off x="4141800" y="293400"/>
            <a:ext cx="788400" cy="841320"/>
          </a:xfrm>
          <a:custGeom>
            <a:avLst/>
            <a:gdLst/>
            <a:ahLst/>
            <a:rect l="l" t="t" r="r" b="b"/>
            <a:pathLst>
              <a:path w="67641" h="69056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CustomShape 3"/>
          <p:cNvSpPr/>
          <p:nvPr/>
        </p:nvSpPr>
        <p:spPr>
          <a:xfrm>
            <a:off x="4342680" y="535680"/>
            <a:ext cx="386640" cy="357120"/>
          </a:xfrm>
          <a:custGeom>
            <a:avLst/>
            <a:gdLst/>
            <a:ahLst/>
            <a:rect l="l" t="t" r="r" b="b"/>
            <a:pathLst>
              <a:path w="17714" h="15647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CustomShape 4"/>
          <p:cNvSpPr/>
          <p:nvPr/>
        </p:nvSpPr>
        <p:spPr>
          <a:xfrm>
            <a:off x="777240" y="1831680"/>
            <a:ext cx="2861280" cy="3144600"/>
          </a:xfrm>
          <a:custGeom>
            <a:avLst/>
            <a:gdLst/>
            <a:ahLst/>
            <a:rect l="l" t="t" r="r" b="b"/>
            <a:pathLst>
              <a:path w="65189" h="62358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TextShape 5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F4D1E8AB-826D-4963-A423-D22CAB5E7B86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5" name="TextShape 6"/>
          <p:cNvSpPr txBox="1"/>
          <p:nvPr/>
        </p:nvSpPr>
        <p:spPr>
          <a:xfrm>
            <a:off x="3931920" y="2011680"/>
            <a:ext cx="4755240" cy="2957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On Detail page, Selenium will auto: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title “The Shawshank Redemption (1994)”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release “(1994)”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audience rating “R”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Runtime “2h 22min”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Genre “Drama”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Imdb rating “9.3”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Votes “2,319,662”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Director “Frank Darabont”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Actors “Tim Robbins, Morgan Freeman,..”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Get Descriptions “Two imprisoned ….”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And return to list page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.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6" name="" descr=""/>
          <p:cNvPicPr/>
          <p:nvPr/>
        </p:nvPicPr>
        <p:blipFill>
          <a:blip r:embed="rId1"/>
          <a:stretch/>
        </p:blipFill>
        <p:spPr>
          <a:xfrm>
            <a:off x="873360" y="1941120"/>
            <a:ext cx="2765520" cy="2889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TextShape 1"/>
          <p:cNvSpPr txBox="1"/>
          <p:nvPr/>
        </p:nvSpPr>
        <p:spPr>
          <a:xfrm>
            <a:off x="-11520" y="1022400"/>
            <a:ext cx="9155520" cy="1097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Download Data (save to csv)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8" name="CustomShape 2"/>
          <p:cNvSpPr/>
          <p:nvPr/>
        </p:nvSpPr>
        <p:spPr>
          <a:xfrm>
            <a:off x="4141800" y="293400"/>
            <a:ext cx="788400" cy="841320"/>
          </a:xfrm>
          <a:custGeom>
            <a:avLst/>
            <a:gdLst/>
            <a:ahLst/>
            <a:rect l="l" t="t" r="r" b="b"/>
            <a:pathLst>
              <a:path w="67641" h="69056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CustomShape 3"/>
          <p:cNvSpPr/>
          <p:nvPr/>
        </p:nvSpPr>
        <p:spPr>
          <a:xfrm>
            <a:off x="4342680" y="535680"/>
            <a:ext cx="386640" cy="357120"/>
          </a:xfrm>
          <a:custGeom>
            <a:avLst/>
            <a:gdLst/>
            <a:ahLst/>
            <a:rect l="l" t="t" r="r" b="b"/>
            <a:pathLst>
              <a:path w="17714" h="15647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TextShape 4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A533AE18-234F-4F64-8C91-6CA1C9C26FE3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01" name="TextShape 5"/>
          <p:cNvSpPr txBox="1"/>
          <p:nvPr/>
        </p:nvSpPr>
        <p:spPr>
          <a:xfrm>
            <a:off x="3932280" y="1554480"/>
            <a:ext cx="4755240" cy="3414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Csv file has structure as image: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Title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Release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Rating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Runtime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Genre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Imdb_Rating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Votes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Director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Actors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Description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
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>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With NonSelenium, file name is 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	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  “imdb_nonselenium_1.csv”, “imdb_nonselenium_2.csv”,…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With Selenium, file name is “imdb_selenium.csv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”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.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2" name="" descr=""/>
          <p:cNvPicPr/>
          <p:nvPr/>
        </p:nvPicPr>
        <p:blipFill>
          <a:blip r:embed="rId1"/>
          <a:stretch/>
        </p:blipFill>
        <p:spPr>
          <a:xfrm>
            <a:off x="205200" y="2344680"/>
            <a:ext cx="3797280" cy="1828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TextShape 1"/>
          <p:cNvSpPr txBox="1"/>
          <p:nvPr/>
        </p:nvSpPr>
        <p:spPr>
          <a:xfrm>
            <a:off x="-11520" y="1022400"/>
            <a:ext cx="9155520" cy="1097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Save data into database 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4" name="CustomShape 2"/>
          <p:cNvSpPr/>
          <p:nvPr/>
        </p:nvSpPr>
        <p:spPr>
          <a:xfrm>
            <a:off x="4141800" y="293400"/>
            <a:ext cx="788400" cy="841320"/>
          </a:xfrm>
          <a:custGeom>
            <a:avLst/>
            <a:gdLst/>
            <a:ahLst/>
            <a:rect l="l" t="t" r="r" b="b"/>
            <a:pathLst>
              <a:path w="67641" h="69056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ustomShape 3"/>
          <p:cNvSpPr/>
          <p:nvPr/>
        </p:nvSpPr>
        <p:spPr>
          <a:xfrm>
            <a:off x="4342680" y="535680"/>
            <a:ext cx="386640" cy="357120"/>
          </a:xfrm>
          <a:custGeom>
            <a:avLst/>
            <a:gdLst/>
            <a:ahLst/>
            <a:rect l="l" t="t" r="r" b="b"/>
            <a:pathLst>
              <a:path w="17714" h="15647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TextShape 4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B3D3227E-E7BF-4890-B6EB-B306ECA2DBA2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07" name="TextShape 5"/>
          <p:cNvSpPr txBox="1"/>
          <p:nvPr/>
        </p:nvSpPr>
        <p:spPr>
          <a:xfrm>
            <a:off x="3932280" y="2012040"/>
            <a:ext cx="4755240" cy="2957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Table IMDb has structure like csv file but have some different: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Key: unique value, use for update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Created_On: date of create row data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Modified_On: date of modify exist row data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.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8" name="" descr=""/>
          <p:cNvPicPr/>
          <p:nvPr/>
        </p:nvPicPr>
        <p:blipFill>
          <a:blip r:embed="rId1"/>
          <a:stretch/>
        </p:blipFill>
        <p:spPr>
          <a:xfrm>
            <a:off x="205200" y="2200680"/>
            <a:ext cx="3797280" cy="2554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 standalone="yes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<p:cSld><p:spTree><p:nvGrpSpPr>        <p:cNvPr id="1" name=""/>        <p:cNvGrpSpPr/>        <p:nvPr/>      </p:nvGrpSpPr>      <p:grpSpPr>        <a:xfrm>          <a:off x="0" y="0"/>          <a:ext cx="0" cy="0"/>          <a:chOff x="0" y="0"/>          <a:chExt cx="0" cy="0"/>        </a:xfrm>      </p:grpSpPr><p:sp><p:nvSpPr><p:cNvPr id="409" name="TextShape 1"/><p:cNvSpPr txBox="1"/><p:nvPr/></p:nvSpPr><p:spPr><a:xfrm><a:off x="-6120" y="1011600"/><a:ext cx="9155520" cy="896040"/></a:xfrm><a:prstGeom prst="rect"><a:avLst/></a:prstGeom><a:noFill/><a:ln><a:noFill/></a:ln></p:spPr><p:txBody><a:bodyPr tIns="91440" bIns="91440"></a:bodyPr><a:p><a:pPr algn="ctr"><a:lnSpc><a:spcPct val="100000"/></a:lnSpc></a:pPr><a:r><a:rPr b="0" lang="en-US" sz="2600" spc="-1" strike="noStrike"><a:solidFill><a:srgbClr val="ffffff"/></a:solidFill><a:uFill><a:solidFill><a:srgbClr val="ffffff"/></a:solidFill></a:uFill><a:latin typeface="Walter Turncoat"/><a:ea typeface="Walter Turncoat"/></a:rPr><a:t>Reference</a:t></a:r><a:endParaRPr b="0" lang="en-US" sz="1460" spc="-1" strike="noStrike"><a:solidFill><a:srgbClr val="000000"/></a:solidFill><a:uFill><a:solidFill><a:srgbClr val="ffffff"/></a:solidFill></a:uFill><a:latin typeface="Arial"/></a:endParaRPr></a:p></p:txBody></p:sp><p:sp><p:nvSpPr><p:cNvPr id="410" name="TextShape 2"/><p:cNvSpPr txBox="1"/><p:nvPr/></p:nvSpPr><p:spPr><a:xfrm><a:off x="91440" y="1633680"/><a:ext cx="8961120" cy="2615760"/></a:xfrm><a:prstGeom prst="rect"><a:avLst/></a:prstGeom><a:noFill/><a:ln><a:noFill/></a:ln></p:spPr><p:txBody><a:bodyPr tIns="91440" bIns="91440"></a:bodyPr><a:p><a:pPr><a:lnSpc><a:spcPct val="100000"/></a:lnSpc></a:pPr><a:endParaRPr b="0" lang="en-US" sz="1460" spc="-1" strike="noStrike"><a:solidFill><a:srgbClr val="000000"/></a:solidFill><a:uFill><a:solidFill><a:srgbClr val="ffffff"/></a:solidFill></a:uFill><a:latin typeface="Arial"/></a:endParaRPr></a:p><a:p><a:pPr><a:lnSpc><a:spcPct val="100000"/></a:lnSpc></a:pPr><a:endParaRPr b="0" lang="en-US" sz="1460" spc="-1" strike="noStrike"><a:solidFill><a:srgbClr val="000000"/></a:solidFill><a:uFill><a:solidFill><a:srgbClr val="ffffff"/></a:solidFill></a:uFill><a:latin typeface="Arial"/></a:endParaRPr></a:p><a:p><a:pPr marL="457200" indent="-355320"><a:lnSpc><a:spcPct val="100000"/></a:lnSpc><a:buClr><a:srgbClr val="ffffff"/></a:buClr><a:buFont typeface="Sniglet"/><a:buChar char="✘"/></a:pPr><a:r><a:rPr b="0" lang="en-US" sz="1200" spc="-1" strike="noStrike"><a:solidFill><a:srgbClr val="ffffff"/></a:solidFill><a:uFill><a:solidFill><a:srgbClr val="ffffff"/></a:solidFill></a:uFill><a:latin typeface="Sniglet"/><a:ea typeface="Sniglet"/></a:rPr><a:t>Beautiful Soup: https://pypi.org/project/beautifulsoup4/</a:t></a:r><a:endParaRPr b="0" lang="en-US" sz="1460" spc="-1" strike="noStrike"><a:solidFill><a:srgbClr val="000000"/></a:solidFill><a:uFill><a:solidFill><a:srgbClr val="ffffff"/></a:solidFill></a:uFill><a:latin typeface="Arial"/></a:endParaRPr></a:p><a:p><a:pPr marL="457200" indent="-355320"><a:lnSpc><a:spcPct val="100000"/></a:lnSpc><a:buClr><a:srgbClr val="ffffff"/></a:buClr><a:buFont typeface="Sniglet"/><a:buChar char="✘"/></a:pPr><a:r><a:rPr b="0" lang="en-US" sz="1200" spc="-1" strike="noStrike"><a:solidFill><a:srgbClr val="ffffff"/></a:solidFill><a:uFill><a:solidFill><a:srgbClr val="ffffff"/></a:solidFill></a:uFill><a:latin typeface="Sniglet"/><a:ea typeface="Sniglet"/></a:rPr><a:t>Python Requests Module:  https://pypi.org/project/requests/</a:t></a:r><a:endParaRPr b="0" lang="en-US" sz="1460" spc="-1" strike="noStrike"><a:solidFill><a:srgbClr val="000000"/></a:solidFill><a:uFill><a:solidFill><a:srgbClr val="ffffff"/></a:solidFill></a:uFill><a:latin typeface="Arial"/></a:endParaRPr></a:p><a:p><a:pPr marL="457200" indent="-355320"><a:lnSpc><a:spcPct val="100000"/></a:lnSpc><a:buClr><a:srgbClr val="ffffff"/></a:buClr><a:buFont typeface="Sniglet"/><a:buChar char="✘"/></a:pPr><a:r><a:rPr b="0" lang="en-US" sz="1200" spc="-1" strike="noStrike"><a:solidFill><a:srgbClr val="ffffff"/></a:solidFill><a:uFill><a:solidFill><a:srgbClr val="ffffff"/></a:solidFill></a:uFill><a:latin typeface="Sniglet"/><a:ea typeface="Sniglet"/></a:rPr><a:t>Python Data Analysis Library:  </a:t></a:r><a:r><a:rPr b="0" lang="en-US" sz="1200" spc="-1" strike="noStrike"><a:solidFill><a:srgbClr val="ffffff"/></a:solidFill><a:uFill><a:solidFill><a:srgbClr val="ffffff"/></a:solidFill></a:uFill><a:latin typeface="Sniglet"/><a:ea typeface="Sniglet"/><a:hlinkClick r:id="rId1"/></a:rPr><a:t>https://pandas.pydata.org/</a:t></a:r><a:endParaRPr b="0" lang="en-US" sz="1460" spc="-1" strike="noStrike"><a:solidFill><a:srgbClr val="000000"/></a:solidFill><a:uFill><a:solidFill><a:srgbClr val="ffffff"/></a:solidFill></a:uFill><a:latin typeface="Arial"/></a:endParaRPr></a:p><a:p><a:pPr marL="457200" indent="-355320"><a:lnSpc><a:spcPct val="100000"/></a:lnSpc><a:buClr><a:srgbClr val="ffffff"/></a:buClr><a:buFont typeface="Sniglet"/><a:buChar char="✘"/></a:pPr><a:r><a:rPr b="0" lang="en-US" sz="1200" spc="-1" strike="noStrike"><a:solidFill><a:srgbClr val="ffffff"/></a:solidFill><a:uFill><a:solidFill><a:srgbClr val="ffffff"/></a:solidFill></a:uFill><a:latin typeface="Sniglet"/><a:ea typeface="Sniglet"/></a:rPr><a:t>Convenient Web-browser controller: </a:t></a:r><a:r><a:rPr b="0" lang="en-US" sz="1200" spc="-1" strike="noStrike"><a:solidFill><a:srgbClr val="ffffff"/></a:solidFill><a:uFill><a:solidFill><a:srgbClr val="ffffff"/></a:solidFill></a:uFill><a:latin typeface="Sniglet"/><a:ea typeface="Sniglet"/><a:hlinkClick r:id="rId2"/></a:rPr><a:t>https://docs.python.org/3/library/webbrowser.html</a:t></a:r><a:endParaRPr b="0" lang="en-US" sz="1460" spc="-1" strike="noStrike"><a:solidFill><a:srgbClr val="000000"/></a:solidFill><a:uFill><a:solidFill><a:srgbClr val="ffffff"/></a:solidFill></a:uFill><a:latin typeface="Arial"/></a:endParaRPr></a:p><a:p><a:pPr marL="457200" indent="-355320"><a:lnSpc><a:spcPct val="100000"/></a:lnSpc><a:buClr><a:srgbClr val="ffffff"/></a:buClr><a:buFont typeface="Sniglet"/><a:buChar char="✘"/></a:pPr><a:r><a:rPr b="0" lang="en-US" sz="1200" spc="-1" strike="noStrike"><a:solidFill><a:srgbClr val="ffffff"/></a:solidFill><a:uFill><a:solidFill><a:srgbClr val="ffffff"/></a:solidFill></a:uFill><a:latin typeface="Sniglet"/><a:ea typeface="Sniglet"/></a:rPr><a:t>Regular expression operations: </a:t></a:r><a:r><a:rPr b="0" lang="en-US" sz="1200" spc="-1" strike="noStrike"><a:solidFill><a:srgbClr val="ffffff"/></a:solidFill><a:uFill><a:solidFill><a:srgbClr val="ffffff"/></a:solidFill></a:uFill><a:latin typeface="Sniglet"/><a:ea typeface="Sniglet"/><a:hlinkClick r:id="rId3"/></a:rPr><a:t>https://docs.python.org/3/library/re.html</a:t></a:r><a:endParaRPr b="0" lang="en-US" sz="1460" spc="-1" strike="noStrike"><a:solidFill><a:srgbClr val="000000"/></a:solidFill><a:uFill><a:solidFill><a:srgbClr val="ffffff"/></a:solidFill></a:uFill><a:latin typeface="Arial"/></a:endParaRPr></a:p><a:p><a:pPr marL="457200" indent="-355320"><a:lnSpc><a:spcPct val="100000"/></a:lnSpc><a:buClr><a:srgbClr val="ffffff"/></a:buClr><a:buFont typeface="Sniglet"/><a:buChar char="✘"/></a:pPr><a:r><a:rPr b="0" lang="en-US" sz="1200" spc="-1" strike="noStrike"><a:solidFill><a:srgbClr val="ffffff"/></a:solidFill><a:uFill><a:solidFill><a:srgbClr val="ffffff"/></a:solidFill></a:uFill><a:latin typeface="Sniglet"/><a:ea typeface="Sniglet"/></a:rPr><a:t>Selenium with Python: </a:t></a:r><a:r><a:rPr b="0" lang="en-US" sz="1200" spc="-1" strike="noStrike"><a:solidFill><a:srgbClr val="ffffff"/></a:solidFill><a:uFill><a:solidFill><a:srgbClr val="ffffff"/></a:solidFill></a:uFill><a:latin typeface="Sniglet"/><a:ea typeface="Sniglet"/><a:hlinkClick r:id="rId4"/></a:rPr><a:t>https://selenium-python.readthedocs.io/</a:t></a:r><a:endParaRPr b="0" lang="en-US" sz="1460" spc="-1" strike="noStrike"><a:solidFill><a:srgbClr val="000000"/></a:solidFill><a:uFill><a:solidFill><a:srgbClr val="ffffff"/></a:solidFill></a:uFill><a:latin typeface="Arial"/></a:endParaRPr></a:p><a:p><a:pPr marL="457200" indent="-355320"><a:lnSpc><a:spcPct val="100000"/></a:lnSpc><a:buClr><a:srgbClr val="ffffff"/></a:buClr><a:buFont typeface="Sniglet"/><a:buChar char="✘"/></a:pPr><a:r><a:rPr b="0" lang="en-US" sz="1200" spc="-1" strike="noStrike"><a:solidFill><a:srgbClr val="ffffff"/></a:solidFill><a:uFill><a:solidFill><a:srgbClr val="ffffff"/></a:solidFill></a:uFill><a:latin typeface="Sniglet"/><a:ea typeface="Sniglet"/></a:rPr><a:t>Miscellaneous operating system interfaces: </a:t></a:r><a:r><a:rPr b="0" lang="en-US" sz="1200" spc="-1" strike="noStrike"><a:solidFill><a:srgbClr val="ffffff"/></a:solidFill><a:uFill><a:solidFill><a:srgbClr val="ffffff"/></a:solidFill></a:uFill><a:latin typeface="Sniglet"/><a:ea typeface="Sniglet"/><a:hlinkClick r:id="rId5"/></a:rPr><a:t>https://docs.python.org/3/library/os.html</a:t></a:r><a:endParaRPr b="0" lang="en-US" sz="1460" spc="-1" strike="noStrike"><a:solidFill><a:srgbClr val="000000"/></a:solidFill><a:uFill><a:solidFill><a:srgbClr val="ffffff"/></a:solidFill></a:uFill><a:latin typeface="Arial"/></a:endParaRPr></a:p><a:p><a:pPr marL="457200" indent="-355320"><a:lnSpc><a:spcPct val="100000"/></a:lnSpc><a:buClr><a:srgbClr val="ffffff"/></a:buClr><a:buFont typeface="Sniglet"/><a:buChar char="✘"/></a:pPr><a:r><a:rPr b="0" lang="en-US" sz="1200" spc="-1" strike="noStrike"><a:solidFill><a:srgbClr val="ffffff"/></a:solidFill><a:uFill><a:solidFill><a:srgbClr val="ffffff"/></a:solidFill></a:uFill><a:latin typeface="Sniglet"/><a:ea typeface="Sniglet"/></a:rPr><a:t>Common pathname manipulations: </a:t></a:r><a:r><a:rPr b="0" lang="en-US" sz="1200" spc="-1" strike="noStrike"><a:solidFill><a:srgbClr val="ffffff"/></a:solidFill><a:uFill><a:solidFill><a:srgbClr val="ffffff"/></a:solidFill></a:uFill><a:latin typeface="Sniglet"/><a:ea typeface="Sniglet"/><a:hlinkClick r:id="rId6"/></a:rPr><a:t>https://docs.python.org/3/library/os.path.html</a:t></a:r><a:endParaRPr b="0" lang="en-US" sz="1460" spc="-1" strike="noStrike"><a:solidFill><a:srgbClr val="000000"/></a:solidFill><a:uFill><a:solidFill><a:srgbClr val="ffffff"/></a:solidFill></a:uFill><a:latin typeface="Arial"/></a:endParaRPr></a:p><a:p><a:pPr marL="457200" indent="-355320"><a:lnSpc><a:spcPct val="100000"/></a:lnSpc><a:buClr><a:srgbClr val="ffffff"/></a:buClr><a:buFont typeface="Sniglet"/><a:buChar char="✘"/></a:pPr><a:r><a:rPr b="0" lang="en-US" sz="1200" spc="-1" strike="noStrike"><a:solidFill><a:srgbClr val="ffffff"/></a:solidFill><a:uFill><a:solidFill><a:srgbClr val="ffffff"/></a:solidFill></a:uFill><a:latin typeface="Sniglet"/><a:ea typeface="Sniglet"/></a:rPr><a:t>DB-API 2.0 interface for SQLite databases: https://docs.python.org/3/library/sqlite3.html</a:t></a:r><a:endParaRPr b="0" lang="en-US" sz="1460" spc="-1" strike="noStrike"><a:solidFill><a:srgbClr val="000000"/></a:solidFill><a:uFill><a:solidFill><a:srgbClr val="ffffff"/></a:solidFill></a:uFill><a:latin typeface="Arial"/></a:endParaRPr></a:p><a:p><a:pPr><a:lnSpc><a:spcPct val="100000"/></a:lnSpc></a:pPr><a:endParaRPr b="0" lang="en-US" sz="1460" spc="-1" strike="noStrike"><a:solidFill><a:srgbClr val="000000"/></a:solidFill><a:uFill><a:solidFill><a:srgbClr val="ffffff"/></a:solidFill></a:uFill><a:latin typeface="Arial"/></a:endParaRPr></a:p><a:p><a:pPr><a:lnSpc><a:spcPct val="100000"/></a:lnSpc></a:pPr><a:r><a:rPr b="0" lang="en-US" sz="2000" spc="-1" strike="noStrike"><a:solidFill><a:srgbClr val="ffffff"/></a:solidFill><a:uFill><a:solidFill><a:srgbClr val="ffffff"/></a:solidFill></a:uFill><a:latin typeface="Sniglet"/><a:ea typeface="Sniglet"/></a:rPr><a:t> </a:t></a:r><a:endParaRPr b="0" lang="en-US" sz="1460" spc="-1" strike="noStrike"><a:solidFill><a:srgbClr val="000000"/></a:solidFill><a:uFill><a:solidFill><a:srgbClr val="ffffff"/></a:solidFill></a:uFill><a:latin typeface="Arial"/></a:endParaRPr></a:p></p:txBody></p:sp><p:sp><p:nvSpPr><p:cNvPr id="411" name="CustomShape 3"></p:cNvPr><p:cNvSpPr/><p:nvPr/></p:nvSpPr><p:spPr><a:xfrm><a:off x="4141800" y="293400"/><a:ext cx="788400" cy="841320"/></a:xfrm><a:custGeom><a:avLst/><a:gdLst/><a:ahLst/><a:rect l="l" t="t" r="r" b="b"/><a:pathLst><a:path w="67641" h="69056"><a:moveTo><a:pt x="49622" y="2736"/></a:moveTo><a:lnTo><a:pt x="49622" y="2736"/></a:lnTo><a:lnTo><a:pt x="49622" y="2736"/></a:lnTo><a:close/><a:moveTo><a:pt x="59622" y="55565"/></a:moveTo><a:lnTo><a:pt x="59622" y="55565"/></a:lnTo><a:lnTo><a:pt x="59622" y="55565"/></a:lnTo><a:close/><a:moveTo><a:pt x="35471" y="0"/></a:moveTo><a:lnTo><a:pt x="34433" y="95"/></a:lnTo><a:lnTo><a:pt x="33584" y="189"/></a:lnTo><a:lnTo><a:pt x="32735" y="378"/></a:lnTo><a:lnTo><a:pt x="32169" y="566"/></a:lnTo><a:lnTo><a:pt x="31509" y="472"/></a:lnTo><a:lnTo><a:pt x="30754" y="472"/></a:lnTo><a:lnTo><a:pt x="29339" y="566"/></a:lnTo><a:lnTo><a:pt x="27830" y="849"/></a:lnTo><a:lnTo><a:pt x="26320" y="1321"/></a:lnTo><a:lnTo><a:pt x="24811" y="1981"/></a:lnTo><a:lnTo><a:pt x="23207" y="2736"/></a:lnTo><a:lnTo><a:pt x="21698" y="3585"/></a:lnTo><a:lnTo><a:pt x="20188" y="4623"/></a:lnTo><a:lnTo><a:pt x="18679" y="5661"/></a:lnTo><a:lnTo><a:pt x="17170" y="6793"/></a:lnTo><a:lnTo><a:pt x="15754" y="8019"/></a:lnTo><a:lnTo><a:pt x="14434" y="9151"/></a:lnTo><a:lnTo><a:pt x="11981" y="11510"/></a:lnTo><a:lnTo><a:pt x="10000" y="13774"/></a:lnTo><a:lnTo><a:pt x="7736" y="16981"/></a:lnTo><a:lnTo><a:pt x="8019" y="16321"/></a:lnTo><a:lnTo><a:pt x="8302" y="15660"/></a:lnTo><a:lnTo><a:pt x="7736" y="16604"/></a:lnTo><a:lnTo><a:pt x="7075" y="17642"/></a:lnTo><a:lnTo><a:pt x="7170" y="17830"/></a:lnTo><a:lnTo><a:pt x="6509" y="18868"/></a:lnTo><a:lnTo><a:pt x="7075" y="17359"/></a:lnTo><a:lnTo><a:pt x="6132" y="19057"/></a:lnTo><a:lnTo><a:pt x="5189" y="20849"/></a:lnTo><a:lnTo><a:pt x="4434" y="22736"/></a:lnTo><a:lnTo><a:pt x="3679" y="24622"/></a:lnTo><a:lnTo><a:pt x="2453" y="28490"/></a:lnTo><a:lnTo><a:pt x="1321" y="32169"/></a:lnTo><a:lnTo><a:pt x="1509" y="32264"/></a:lnTo><a:lnTo><a:pt x="1604" y="32453"/></a:lnTo><a:lnTo><a:pt x="1604" y="32641"/></a:lnTo><a:lnTo><a:pt x="1509" y="32924"/></a:lnTo><a:lnTo><a:pt x="1226" y="33396"/></a:lnTo><a:lnTo><a:pt x="1038" y="33585"/></a:lnTo><a:lnTo><a:pt x="1038" y="33773"/></a:lnTo><a:lnTo><a:pt x="1038" y="35000"/></a:lnTo><a:lnTo><a:pt x="849" y="36132"/></a:lnTo><a:lnTo><a:pt x="660" y="37358"/></a:lnTo><a:lnTo><a:pt x="472" y="38867"/></a:lnTo><a:lnTo><a:pt x="283" y="38301"/></a:lnTo><a:lnTo><a:pt x="94" y="39811"/></a:lnTo><a:lnTo><a:pt x="0" y="41509"/></a:lnTo><a:lnTo><a:pt x="94" y="43301"/></a:lnTo><a:lnTo><a:pt x="283" y="44056"/></a:lnTo><a:lnTo><a:pt x="472" y="44622"/></a:lnTo><a:lnTo><a:pt x="566" y="45660"/></a:lnTo><a:lnTo><a:pt x="755" y="46792"/></a:lnTo><a:lnTo><a:pt x="1226" y="48962"/></a:lnTo><a:lnTo><a:pt x="1981" y="51037"/></a:lnTo><a:lnTo><a:pt x="2924" y="53112"/></a:lnTo><a:lnTo><a:pt x="4057" y="55094"/></a:lnTo><a:lnTo><a:pt x="5283" y="56980"/></a:lnTo><a:lnTo><a:pt x="6698" y="58678"/></a:lnTo><a:lnTo><a:pt x="8113" y="60282"/></a:lnTo><a:lnTo><a:pt x="9056" y="61131"/></a:lnTo><a:lnTo><a:pt x="10000" y="61980"/></a:lnTo><a:lnTo><a:pt x="11038" y="62829"/></a:lnTo><a:lnTo><a:pt x="12075" y="63584"/></a:lnTo><a:lnTo><a:pt x="14339" y="64905"/></a:lnTo><a:lnTo><a:pt x="16604" y="66131"/></a:lnTo><a:lnTo><a:pt x="19056" y="67169"/></a:lnTo><a:lnTo><a:pt x="21509" y="67923"/></a:lnTo><a:lnTo><a:pt x="24056" y="68584"/></a:lnTo><a:lnTo><a:pt x="26603" y="69055"/></a:lnTo><a:lnTo><a:pt x="27830" y="69055"/></a:lnTo><a:lnTo><a:pt x="30188" y="68867"/></a:lnTo><a:lnTo><a:pt x="33113" y="68678"/></a:lnTo><a:lnTo><a:pt x="36509" y="68301"/></a:lnTo><a:lnTo><a:pt x="39811" y="67923"/></a:lnTo><a:lnTo><a:pt x="42735" y="67452"/></a:lnTo><a:lnTo><a:pt x="44905" y="66980"/></a:lnTo><a:lnTo><a:pt x="45565" y="66791"/></a:lnTo><a:lnTo><a:pt x="45943" y="66508"/></a:lnTo><a:lnTo><a:pt x="47358" y="65942"/></a:lnTo><a:lnTo><a:pt x="48018" y="65565"/></a:lnTo><a:lnTo><a:pt x="48678" y="65188"/></a:lnTo><a:lnTo><a:pt x="47924" y="65471"/></a:lnTo><a:lnTo><a:pt x="51509" y="62924"/></a:lnTo><a:lnTo><a:pt x="53301" y="61508"/></a:lnTo><a:lnTo><a:pt x="55093" y="59905"/></a:lnTo><a:lnTo><a:pt x="55093" y="59905"/></a:lnTo><a:lnTo><a:pt x="54810" y="60376"/></a:lnTo><a:lnTo><a:pt x="54339" y="60754"/></a:lnTo><a:lnTo><a:pt x="55376" y="59999"/></a:lnTo><a:lnTo><a:pt x="56320" y="59056"/></a:lnTo><a:lnTo><a:pt x="57075" y="58395"/></a:lnTo><a:lnTo><a:pt x="57169" y="58207"/></a:lnTo><a:lnTo><a:pt x="57075" y="58207"/></a:lnTo><a:lnTo><a:pt x="57924" y="57546"/></a:lnTo><a:lnTo><a:pt x="58678" y="56697"/></a:lnTo><a:lnTo><a:pt x="59339" y="55754"/></a:lnTo><a:lnTo><a:pt x="59905" y="54905"/></a:lnTo><a:lnTo><a:pt x="59716" y="54999"/></a:lnTo><a:lnTo><a:pt x="59622" y="54999"/></a:lnTo><a:lnTo><a:pt x="59810" y="54622"/></a:lnTo><a:lnTo><a:pt x="59150" y="55565"/></a:lnTo><a:lnTo><a:pt x="59527" y="55094"/></a:lnTo><a:lnTo><a:pt x="59433" y="55377"/></a:lnTo><a:lnTo><a:pt x="58867" y="56037"/></a:lnTo><a:lnTo><a:pt x="59056" y="55660"/></a:lnTo><a:lnTo><a:pt x="59056" y="55660"/></a:lnTo><a:lnTo><a:pt x="58678" y="56037"/></a:lnTo><a:lnTo><a:pt x="59810" y="54339"/></a:lnTo><a:lnTo><a:pt x="60282" y="53490"/></a:lnTo><a:lnTo><a:pt x="60282" y="53301"/></a:lnTo><a:lnTo><a:pt x="60188" y="53395"/></a:lnTo><a:lnTo><a:pt x="60188" y="53395"/></a:lnTo><a:lnTo><a:pt x="60565" y="52924"/></a:lnTo><a:lnTo><a:pt x="61037" y="52452"/></a:lnTo><a:lnTo><a:pt x="61886" y="51509"/></a:lnTo><a:lnTo><a:pt x="61508" y="52452"/></a:lnTo><a:lnTo><a:pt x="60848" y="53584"/></a:lnTo><a:lnTo><a:pt x="59622" y="55565"/></a:lnTo><a:lnTo><a:pt x="60376" y="54528"/></a:lnTo><a:lnTo><a:pt x="60942" y="53678"/></a:lnTo><a:lnTo><a:pt x="61980" y="51792"/></a:lnTo><a:lnTo><a:pt x="61886" y="51886"/></a:lnTo><a:lnTo><a:pt x="61886" y="51697"/></a:lnTo><a:lnTo><a:pt x="62169" y="51037"/></a:lnTo><a:lnTo><a:pt x="62735" y="49999"/></a:lnTo><a:lnTo><a:pt x="61508" y="51603"/></a:lnTo><a:lnTo><a:pt x="61603" y="51037"/></a:lnTo><a:lnTo><a:pt x="61697" y="50377"/></a:lnTo><a:lnTo><a:pt x="62169" y="48962"/></a:lnTo><a:lnTo><a:pt x="62829" y="47358"/></a:lnTo><a:lnTo><a:pt x="63678" y="45565"/></a:lnTo><a:lnTo><a:pt x="65376" y="42169"/></a:lnTo><a:lnTo><a:pt x="66131" y="40660"/></a:lnTo><a:lnTo><a:pt x="66697" y="39339"/></a:lnTo><a:lnTo><a:pt x="66603" y="39528"/></a:lnTo><a:lnTo><a:pt x="66697" y="39056"/></a:lnTo><a:lnTo><a:pt x="66791" y="38962"/></a:lnTo><a:lnTo><a:pt x="66791" y="39056"/></a:lnTo><a:lnTo><a:pt x="66886" y="38584"/></a:lnTo><a:lnTo><a:pt x="66791" y="38867"/></a:lnTo><a:lnTo><a:pt x="66980" y="38207"/></a:lnTo><a:lnTo><a:pt x="67169" y="37264"/></a:lnTo><a:lnTo><a:pt x="67263" y="36415"/></a:lnTo><a:lnTo><a:pt x="67357" y="36509"/></a:lnTo><a:lnTo><a:pt x="67452" y="36509"/></a:lnTo><a:lnTo><a:pt x="67546" y="35943"/></a:lnTo><a:lnTo><a:pt x="67546" y="34811"/></a:lnTo><a:lnTo><a:pt x="67640" y="31037"/></a:lnTo><a:lnTo><a:pt x="67640" y="28490"/></a:lnTo><a:lnTo><a:pt x="67546" y="27736"/></a:lnTo><a:lnTo><a:pt x="67546" y="27547"/></a:lnTo><a:lnTo><a:pt x="67452" y="27547"/></a:lnTo><a:lnTo><a:pt x="67074" y="26792"/></a:lnTo><a:lnTo><a:pt x="66791" y="25660"/></a:lnTo><a:lnTo><a:pt x="66508" y="24528"/></a:lnTo><a:lnTo><a:pt x="66414" y="23585"/></a:lnTo><a:lnTo><a:pt x="66320" y="23679"/></a:lnTo><a:lnTo><a:pt x="66320" y="23490"/></a:lnTo><a:lnTo><a:pt x="65942" y="22924"/></a:lnTo><a:lnTo><a:pt x="65565" y="22358"/></a:lnTo><a:lnTo><a:pt x="64527" y="21132"/></a:lnTo><a:lnTo><a:pt x="63584" y="19906"/></a:lnTo><a:lnTo><a:pt x="63207" y="19340"/></a:lnTo><a:lnTo><a:pt x="63018" y="18774"/></a:lnTo><a:lnTo><a:pt x="63112" y="18962"/></a:lnTo><a:lnTo><a:pt x="63301" y="19057"/></a:lnTo><a:lnTo><a:pt x="63301" y="19057"/></a:lnTo><a:lnTo><a:pt x="63207" y="18868"/></a:lnTo><a:lnTo><a:pt x="62923" y="18491"/></a:lnTo><a:lnTo><a:pt x="61980" y="17453"/></a:lnTo><a:lnTo><a:pt x="61037" y="16509"/></a:lnTo><a:lnTo><a:pt x="61037" y="16698"/></a:lnTo><a:lnTo><a:pt x="61037" y="16887"/></a:lnTo><a:lnTo><a:pt x="60093" y="15943"/></a:lnTo><a:lnTo><a:pt x="60376" y="16321"/></a:lnTo><a:lnTo><a:pt x="59527" y="15377"/></a:lnTo><a:lnTo><a:pt x="59056" y="14906"/></a:lnTo><a:lnTo><a:pt x="59244" y="14906"/></a:lnTo><a:lnTo><a:pt x="59905" y="15472"/></a:lnTo><a:lnTo><a:pt x="59905" y="15472"/></a:lnTo><a:lnTo><a:pt x="57641" y="13396"/></a:lnTo><a:lnTo><a:pt x="58112" y="13868"/></a:lnTo><a:lnTo><a:pt x="56886" y="13019"/></a:lnTo><a:lnTo><a:pt x="55754" y="12453"/></a:lnTo><a:lnTo><a:pt x="56603" y="13113"/></a:lnTo><a:lnTo><a:pt x="57452" y="13774"/></a:lnTo><a:lnTo><a:pt x="58961" y="15283"/></a:lnTo><a:lnTo><a:pt x="60376" y="16604"/></a:lnTo><a:lnTo><a:pt x="61225" y="17264"/></a:lnTo><a:lnTo><a:pt x="62074" y="17925"/></a:lnTo><a:lnTo><a:pt x="62074" y="17925"/></a:lnTo><a:lnTo><a:pt x="61414" y="17547"/></a:lnTo><a:lnTo><a:pt x="60659" y="16981"/></a:lnTo><a:lnTo><a:pt x="60754" y="17264"/></a:lnTo><a:lnTo><a:pt x="60942" y="17642"/></a:lnTo><a:lnTo><a:pt x="61980" y="19151"/></a:lnTo><a:lnTo><a:pt x="63301" y="20943"/></a:lnTo><a:lnTo><a:pt x="63207" y="20943"/></a:lnTo><a:lnTo><a:pt x="63395" y="21038"/></a:lnTo><a:lnTo><a:pt x="63490" y="21321"/></a:lnTo><a:lnTo><a:pt x="63678" y="21604"/></a:lnTo><a:lnTo><a:pt x="63773" y="21698"/></a:lnTo><a:lnTo><a:pt x="63584" y="21321"/></a:lnTo><a:lnTo><a:pt x="63584" y="21321"/></a:lnTo><a:lnTo><a:pt x="64244" y="22170"/></a:lnTo><a:lnTo><a:pt x="64716" y="22641"/></a:lnTo><a:lnTo><a:pt x="64905" y="22830"/></a:lnTo><a:lnTo><a:pt x="64999" y="22830"/></a:lnTo><a:lnTo><a:pt x="64999" y="22641"/></a:lnTo><a:lnTo><a:pt x="64905" y="22358"/></a:lnTo><a:lnTo><a:pt x="65282" y="23207"/></a:lnTo><a:lnTo><a:pt x="65565" y="24056"/></a:lnTo><a:lnTo><a:pt x="66225" y="25943"/></a:lnTo><a:lnTo><a:pt x="66697" y="27830"/></a:lnTo><a:lnTo><a:pt x="66886" y="28490"/></a:lnTo><a:lnTo><a:pt x="66980" y="28868"/></a:lnTo><a:lnTo><a:pt x="66886" y="28962"/></a:lnTo><a:lnTo><a:pt x="66697" y="28679"/></a:lnTo><a:lnTo><a:pt x="66697" y="29245"/></a:lnTo><a:lnTo><a:pt x="66791" y="29905"/></a:lnTo><a:lnTo><a:pt x="66886" y="29905"/></a:lnTo><a:lnTo><a:pt x="66886" y="30094"/></a:lnTo><a:lnTo><a:pt x="66886" y="30566"/></a:lnTo><a:lnTo><a:pt x="66697" y="30377"/></a:lnTo><a:lnTo><a:pt x="66603" y="30188"/></a:lnTo><a:lnTo><a:pt x="66603" y="30094"/></a:lnTo><a:lnTo><a:pt x="66697" y="29905"/></a:lnTo><a:lnTo><a:pt x="66508" y="28679"/></a:lnTo><a:lnTo><a:pt x="66225" y="27358"/></a:lnTo><a:lnTo><a:pt x="66603" y="30283"/></a:lnTo><a:lnTo><a:pt x="66697" y="31792"/></a:lnTo><a:lnTo><a:pt x="66697" y="33302"/></a:lnTo><a:lnTo><a:pt x="66603" y="34717"/></a:lnTo><a:lnTo><a:pt x="66414" y="36226"/></a:lnTo><a:lnTo><a:pt x="66131" y="37547"/></a:lnTo><a:lnTo><a:pt x="65659" y="38962"/></a:lnTo><a:lnTo><a:pt x="65848" y="38584"/></a:lnTo><a:lnTo><a:pt x="65942" y="38584"/></a:lnTo><a:lnTo><a:pt x="65848" y="39245"/></a:lnTo><a:lnTo><a:pt x="65565" y="40188"/></a:lnTo><a:lnTo><a:pt x="65471" y="40471"/></a:lnTo><a:lnTo><a:pt x="65282" y="40660"/></a:lnTo><a:lnTo><a:pt x="65282" y="40566"/></a:lnTo><a:lnTo><a:pt x="65093" y="41132"/></a:lnTo><a:lnTo><a:pt x="64433" y="43018"/></a:lnTo><a:lnTo><a:pt x="63678" y="45282"/></a:lnTo><a:lnTo><a:pt x="62735" y="47264"/></a:lnTo><a:lnTo><a:pt x="61697" y="49056"/></a:lnTo><a:lnTo><a:pt x="60659" y="50943"/></a:lnTo><a:lnTo><a:pt x="59433" y="52735"/></a:lnTo><a:lnTo><a:pt x="58207" y="54433"/></a:lnTo><a:lnTo><a:pt x="56886" y="56037"/></a:lnTo><a:lnTo><a:pt x="55376" y="57641"/></a:lnTo><a:lnTo><a:pt x="53867" y="59150"/></a:lnTo><a:lnTo><a:pt x="52169" y="60376"/></a:lnTo><a:lnTo><a:pt x="48961" y="62452"/></a:lnTo><a:lnTo><a:pt x="44528" y="65282"/></a:lnTo><a:lnTo><a:pt x="44622" y="65188"/></a:lnTo><a:lnTo><a:pt x="44716" y="65093"/></a:lnTo><a:lnTo><a:pt x="45094" y="64810"/></a:lnTo><a:lnTo><a:pt x="45660" y="64527"/></a:lnTo><a:lnTo><a:pt x="43867" y="65376"/></a:lnTo><a:lnTo><a:pt x="43113" y="65754"/></a:lnTo><a:lnTo><a:pt x="42924" y="65754"/></a:lnTo><a:lnTo><a:pt x="43113" y="65659"/></a:lnTo><a:lnTo><a:pt x="41603" y="66037"/></a:lnTo><a:lnTo><a:pt x="39999" y="66320"/></a:lnTo><a:lnTo><a:pt x="38396" y="66508"/></a:lnTo><a:lnTo><a:pt x="36792" y="66697"/></a:lnTo><a:lnTo><a:pt x="33584" y="66980"/></a:lnTo><a:lnTo><a:pt x="32169" y="67169"/></a:lnTo><a:lnTo><a:pt x="30754" y="67357"/></a:lnTo><a:lnTo><a:pt x="30094" y="67357"/></a:lnTo><a:lnTo><a:pt x="29339" y="67263"/></a:lnTo><a:lnTo><a:pt x="27830" y="66886"/></a:lnTo><a:lnTo><a:pt x="26415" y="66508"/></a:lnTo><a:lnTo><a:pt x="25754" y="66414"/></a:lnTo><a:lnTo><a:pt x="25094" y="66414"/></a:lnTo><a:lnTo><a:pt x="25566" y="66980"/></a:lnTo><a:lnTo><a:pt x="25471" y="67074"/></a:lnTo><a:lnTo><a:pt x="25188" y="66980"/></a:lnTo><a:lnTo><a:pt x="24339" y="66791"/></a:lnTo><a:lnTo><a:pt x="23773" y="66508"/></a:lnTo><a:lnTo><a:pt x="24245" y="66414"/></a:lnTo><a:lnTo><a:pt x="24717" y="66603"/></a:lnTo><a:lnTo><a:pt x="24811" y="66414"/></a:lnTo><a:lnTo><a:pt x="24811" y="66320"/></a:lnTo><a:lnTo><a:pt x="24717" y="66225"/></a:lnTo><a:lnTo><a:pt x="24528" y="66131"/></a:lnTo><a:lnTo><a:pt x="24151" y="66225"/></a:lnTo><a:lnTo><a:pt x="23679" y="66320"/></a:lnTo><a:lnTo><a:pt x="23018" y="66414"/></a:lnTo><a:lnTo><a:pt x="23490" y="66225"/></a:lnTo><a:lnTo><a:pt x="22075" y="65942"/></a:lnTo><a:lnTo><a:pt x="20943" y="65659"/></a:lnTo><a:lnTo><a:pt x="20000" y="65282"/></a:lnTo><a:lnTo><a:pt x="19056" y="64810"/></a:lnTo><a:lnTo><a:pt x="19056" y="64810"/></a:lnTo><a:lnTo><a:pt x="19717" y="64999"/></a:lnTo><a:lnTo><a:pt x="19151" y="64716"/></a:lnTo><a:lnTo><a:pt x="18962" y="64810"/></a:lnTo><a:lnTo><a:pt x="19151" y="64905"/></a:lnTo><a:lnTo><a:pt x="18490" y="64905"/></a:lnTo><a:lnTo><a:pt x="17830" y="64716"/></a:lnTo><a:lnTo><a:pt x="17264" y="64527"/></a:lnTo><a:lnTo><a:pt x="16698" y="64150"/></a:lnTo><a:lnTo><a:pt x="16981" y="64056"/></a:lnTo><a:lnTo><a:pt x="17264" y="64150"/></a:lnTo><a:lnTo><a:pt x="17264" y="64150"/></a:lnTo><a:lnTo><a:pt x="15188" y="63207"/></a:lnTo><a:lnTo><a:pt x="14622" y="62829"/></a:lnTo><a:lnTo><a:pt x="14717" y="62924"/></a:lnTo><a:lnTo><a:pt x="13773" y="62546"/></a:lnTo><a:lnTo><a:pt x="12924" y="62075"/></a:lnTo><a:lnTo><a:pt x="12358" y="61697"/></a:lnTo><a:lnTo><a:pt x="12264" y="61508"/></a:lnTo><a:lnTo><a:pt x="12170" y="61320"/></a:lnTo><a:lnTo><a:pt x="11698" y="60942"/></a:lnTo><a:lnTo><a:pt x="11132" y="60471"/></a:lnTo><a:lnTo><a:pt x="9906" y="59244"/></a:lnTo><a:lnTo><a:pt x="9906" y="59244"/></a:lnTo><a:lnTo><a:pt x="10566" y="59527"/></a:lnTo><a:lnTo><a:pt x="9434" y="58584"/></a:lnTo><a:lnTo><a:pt x="8207" y="57546"/></a:lnTo><a:lnTo><a:pt x="7547" y="56886"/></a:lnTo><a:lnTo><a:pt x="6981" y="56131"/></a:lnTo><a:lnTo><a:pt x="6226" y="55094"/></a:lnTo><a:lnTo><a:pt x="6415" y="55377"/></a:lnTo><a:lnTo><a:pt x="6038" y="54905"/></a:lnTo><a:lnTo><a:pt x="5472" y="54244"/></a:lnTo><a:lnTo><a:pt x="5283" y="53961"/></a:lnTo><a:lnTo><a:pt x="5094" y="53867"/></a:lnTo><a:lnTo><a:pt x="5377" y="54622"/></a:lnTo><a:lnTo><a:pt x="5849" y="55282"/></a:lnTo><a:lnTo><a:pt x="6321" y="55943"/></a:lnTo><a:lnTo><a:pt x="6698" y="56603"/></a:lnTo><a:lnTo><a:pt x="6226" y="56226"/></a:lnTo><a:lnTo><a:pt x="5943" y="55848"/></a:lnTo><a:lnTo><a:pt x="6038" y="56037"/></a:lnTo><a:lnTo><a:pt x="5943" y="55943"/></a:lnTo><a:lnTo><a:pt x="5377" y="55188"/></a:lnTo><a:lnTo><a:pt x="5000" y="54716"/></a:lnTo><a:lnTo><a:pt x="4717" y="54150"/></a:lnTo><a:lnTo><a:pt x="4528" y="53678"/></a:lnTo><a:lnTo><a:pt x="4528" y="53584"/></a:lnTo><a:lnTo><a:pt x="4623" y="53395"/></a:lnTo><a:lnTo><a:pt x="5094" y="54244"/></a:lnTo><a:lnTo><a:pt x="4717" y="53301"/></a:lnTo><a:lnTo><a:pt x="4528" y="53018"/></a:lnTo><a:lnTo><a:pt x="4151" y="52263"/></a:lnTo><a:lnTo><a:pt x="4151" y="52169"/></a:lnTo><a:lnTo><a:pt x="3774" y="51509"/></a:lnTo><a:lnTo><a:pt x="3396" y="50660"/></a:lnTo><a:lnTo><a:pt x="3585" y="51603"/></a:lnTo><a:lnTo><a:pt x="3396" y="51226"/></a:lnTo><a:lnTo><a:pt x="3208" y="50848"/></a:lnTo><a:lnTo><a:pt x="3208" y="50471"/></a:lnTo><a:lnTo><a:pt x="3208" y="50094"/></a:lnTo><a:lnTo><a:pt x="3585" y="50754"/></a:lnTo><a:lnTo><a:pt x="3868" y="51509"/></a:lnTo><a:lnTo><a:pt x="3868" y="51509"/></a:lnTo><a:lnTo><a:pt x="3208" y="49528"/></a:lnTo><a:lnTo><a:pt x="3208" y="49528"/></a:lnTo><a:lnTo><a:pt x="3868" y="50754"/></a:lnTo><a:lnTo><a:pt x="3208" y="48962"/></a:lnTo><a:lnTo><a:pt x="3585" y="49339"/></a:lnTo><a:lnTo><a:pt x="3774" y="49433"/></a:lnTo><a:lnTo><a:pt x="3962" y="49528"/></a:lnTo><a:lnTo><a:pt x="4057" y="49905"/></a:lnTo><a:lnTo><a:pt x="3868" y="48962"/></a:lnTo><a:lnTo><a:pt x="3491" y="47924"/></a:lnTo><a:lnTo><a:pt x="2641" y="45565"/></a:lnTo><a:lnTo><a:pt x="2170" y="43867"/></a:lnTo><a:lnTo><a:pt x="1698" y="41886"/></a:lnTo><a:lnTo><a:pt x="1698" y="41886"/></a:lnTo><a:lnTo><a:pt x="1887" y="42075"/></a:lnTo><a:lnTo><a:pt x="1981" y="41981"/></a:lnTo><a:lnTo><a:pt x="2075" y="42075"/></a:lnTo><a:lnTo><a:pt x="2264" y="42169"/></a:lnTo><a:lnTo><a:pt x="2170" y="40283"/></a:lnTo><a:lnTo><a:pt x="2075" y="38301"/></a:lnTo><a:lnTo><a:pt x="2170" y="36415"/></a:lnTo><a:lnTo><a:pt x="2358" y="35566"/></a:lnTo><a:lnTo><a:pt x="2453" y="34811"/></a:lnTo><a:lnTo><a:pt x="2830" y="32830"/></a:lnTo><a:lnTo><a:pt x="2830" y="33207"/></a:lnTo><a:lnTo><a:pt x="2924" y="33490"/></a:lnTo><a:lnTo><a:pt x="2924" y="32453"/></a:lnTo><a:lnTo><a:pt x="3019" y="31415"/></a:lnTo><a:lnTo><a:pt x="3396" y="29245"/></a:lnTo><a:lnTo><a:pt x="3868" y="27075"/></a:lnTo><a:lnTo><a:pt x="4623" y="25000"/></a:lnTo><a:lnTo><a:pt x="5566" y="22830"/></a:lnTo><a:lnTo><a:pt x="6604" y="20849"/></a:lnTo><a:lnTo><a:pt x="7830" y="18868"/></a:lnTo><a:lnTo><a:pt x="9151" y="16887"/></a:lnTo><a:lnTo><a:pt x="10566" y="15094"/></a:lnTo><a:lnTo><a:pt x="12075" y="13302"/></a:lnTo><a:lnTo><a:pt x="13773" y="11698"/></a:lnTo><a:lnTo><a:pt x="15377" y="10095"/></a:lnTo><a:lnTo><a:pt x="17170" y="8679"/></a:lnTo><a:lnTo><a:pt x="18962" y="7453"/></a:lnTo><a:lnTo><a:pt x="20754" y="6321"/></a:lnTo><a:lnTo><a:pt x="22547" y="5378"/></a:lnTo><a:lnTo><a:pt x="21603" y="6227"/></a:lnTo><a:lnTo><a:pt x="22641" y="5472"/></a:lnTo><a:lnTo><a:pt x="23302" y="5095"/></a:lnTo><a:lnTo><a:pt x="25377" y="4151"/></a:lnTo><a:lnTo><a:pt x="24811" y="4151"/></a:lnTo><a:lnTo><a:pt x="25660" y="3774"/></a:lnTo><a:lnTo><a:pt x="26886" y="3208"/></a:lnTo><a:lnTo><a:pt x="26603" y="3585"/></a:lnTo><a:lnTo><a:pt x="26886" y="3585"/></a:lnTo><a:lnTo><a:pt x="26886" y="3680"/></a:lnTo><a:lnTo><a:pt x="26792" y="3774"/></a:lnTo><a:lnTo><a:pt x="28301" y="3302"/></a:lnTo><a:lnTo><a:pt x="29622" y="2736"/></a:lnTo><a:lnTo><a:pt x="31037" y="2264"/></a:lnTo><a:lnTo><a:pt x="31792" y="2076"/></a:lnTo><a:lnTo><a:pt x="32641" y="1981"/></a:lnTo><a:lnTo><a:pt x="32547" y="2076"/></a:lnTo><a:lnTo><a:pt x="32924" y="1981"/></a:lnTo><a:lnTo><a:pt x="34245" y="1793"/></a:lnTo><a:lnTo><a:pt x="35848" y="1415"/></a:lnTo><a:lnTo><a:pt x="36981" y="1132"/></a:lnTo><a:lnTo><a:pt x="36981" y="1415"/></a:lnTo><a:lnTo><a:pt x="40943" y="1227"/></a:lnTo><a:lnTo><a:pt x="41509" y="1038"/></a:lnTo><a:lnTo><a:pt x="41697" y="1132"/></a:lnTo><a:lnTo><a:pt x="41509" y="1227"/></a:lnTo><a:lnTo><a:pt x="41320" y="1321"/></a:lnTo><a:lnTo><a:pt x="42263" y="1321"/></a:lnTo><a:lnTo><a:pt x="43113" y="1227"/></a:lnTo><a:lnTo><a:pt x="43396" y="1415"/></a:lnTo><a:lnTo><a:pt x="44056" y="1604"/></a:lnTo><a:lnTo><a:pt x="45943" y="2076"/></a:lnTo><a:lnTo><a:pt x="48018" y="2359"/></a:lnTo><a:lnTo><a:pt x="49622" y="2736"/></a:lnTo><a:lnTo><a:pt x="47641" y="1981"/></a:lnTo><a:lnTo><a:pt x="45282" y="1321"/></a:lnTo><a:lnTo><a:pt x="42735" y="755"/></a:lnTo><a:lnTo><a:pt x="40188" y="283"/></a:lnTo><a:lnTo><a:pt x="37735" y="95"/></a:lnTo><a:lnTo><a:pt x="35471" y="0"/></a:lnTo><a:close/></a:path></a:pathLst></a:custGeom><a:solidFill><a:srgbClr val="ffffff"/></a:solidFill><a:ln><a:noFill/></a:ln></p:spPr><p:style><a:lnRef idx="0"/><a:fillRef idx="0"/><a:effectRef idx="0"/><a:fontRef idx="minor"/></p:style></p:sp><p:sp><p:nvSpPr><p:cNvPr id="412" name="CustomShape 4"></p:cNvPr><p:cNvSpPr/><p:nvPr/></p:nvSpPr><p:spPr><a:xfrm><a:off x="4363200" y="497520"/><a:ext cx="345240" cy="432720"/></a:xfrm><a:custGeom><a:avLst/><a:gdLst/><a:ahLst/><a:rect l="l" t="t" r="r" b="b"/><a:pathLst><a:path w="15817" h="18981"><a:moveTo><a:pt x="11364" y="1"/></a:moveTo><a:lnTo><a:pt x="11242" y="25"/></a:lnTo><a:lnTo><a:pt x="11169" y="74"/></a:lnTo><a:lnTo><a:pt x="11096" y="171"/></a:lnTo><a:lnTo><a:pt x="10780" y="731"/></a:lnTo><a:lnTo><a:pt x="10634" y="999"/></a:lnTo><a:lnTo><a:pt x="10537" y="1315"/></a:lnTo><a:lnTo><a:pt x="10512" y="1388"/></a:lnTo><a:lnTo><a:pt x="10537" y="1461"/></a:lnTo><a:lnTo><a:pt x="10585" y="1534"/></a:lnTo><a:lnTo><a:pt x="10634" y="1583"/></a:lnTo><a:lnTo><a:pt x="10707" y="1607"/></a:lnTo><a:lnTo><a:pt x="10804" y="1631"/></a:lnTo><a:lnTo><a:pt x="10877" y="1607"/></a:lnTo><a:lnTo><a:pt x="10950" y="1558"/></a:lnTo><a:lnTo><a:pt x="11145" y="1315"/></a:lnTo><a:lnTo><a:pt x="11291" y="1047"/></a:lnTo><a:lnTo><a:pt x="11510" y="731"/></a:lnTo><a:lnTo><a:pt x="11583" y="682"/></a:lnTo><a:lnTo><a:pt x="11656" y="609"/></a:lnTo><a:lnTo><a:pt x="11705" y="463"/></a:lnTo><a:lnTo><a:pt x="11729" y="342"/></a:lnTo><a:lnTo><a:pt x="11705" y="220"/></a:lnTo><a:lnTo><a:pt x="11656" y="123"/></a:lnTo><a:lnTo><a:pt x="11583" y="50"/></a:lnTo><a:lnTo><a:pt x="11486" y="25"/></a:lnTo><a:lnTo><a:pt x="11461" y="1"/></a:lnTo><a:close/><a:moveTo><a:pt x="3821" y="171"/></a:moveTo><a:lnTo><a:pt x="3748" y="196"/></a:lnTo><a:lnTo><a:pt x="3699" y="244"/></a:lnTo><a:lnTo><a:pt x="3651" y="317"/></a:lnTo><a:lnTo><a:pt x="3651" y="390"/></a:lnTo><a:lnTo><a:pt x="3651" y="463"/></a:lnTo><a:lnTo><a:pt x="3699" y="634"/></a:lnTo><a:lnTo><a:pt x="3772" y="804"/></a:lnTo><a:lnTo><a:pt x="3943" y="1120"/></a:lnTo><a:lnTo><a:pt x="4113" y="1461"/></a:lnTo><a:lnTo><a:pt x="4259" y="1802"/></a:lnTo><a:lnTo><a:pt x="4332" y="1923"/></a:lnTo><a:lnTo><a:pt x="4429" y="1996"/></a:lnTo><a:lnTo><a:pt x="4527" y="2021"/></a:lnTo><a:lnTo><a:pt x="4624" y="1996"/></a:lnTo><a:lnTo><a:pt x="4721" y="1972"/></a:lnTo><a:lnTo><a:pt x="4794" y="1899"/></a:lnTo><a:lnTo><a:pt x="4843" y="1777"/></a:lnTo><a:lnTo><a:pt x="4843" y="1656"/></a:lnTo><a:lnTo><a:pt x="4794" y="1461"/></a:lnTo><a:lnTo><a:pt x="4697" y="1266"/></a:lnTo><a:lnTo><a:pt x="4502" y="901"/></a:lnTo><a:lnTo><a:pt x="4283" y="536"/></a:lnTo><a:lnTo><a:pt x="4162" y="390"/></a:lnTo><a:lnTo><a:pt x="4040" y="244"/></a:lnTo><a:lnTo><a:pt x="3967" y="196"/></a:lnTo><a:lnTo><a:pt x="3894" y="171"/></a:lnTo><a:close/><a:moveTo><a:pt x="15452" y="4405"/></a:moveTo><a:lnTo><a:pt x="15379" y="4429"/></a:lnTo><a:lnTo><a:pt x="15306" y="4454"/></a:lnTo><a:lnTo><a:pt x="15135" y="4551"/></a:lnTo><a:lnTo><a:pt x="14941" y="4600"/></a:lnTo><a:lnTo><a:pt x="14551" y="4697"/></a:lnTo><a:lnTo><a:pt x="14357" y="4746"/></a:lnTo><a:lnTo><a:pt x="14162" y="4819"/></a:lnTo><a:lnTo><a:pt x="14016" y="4916"/></a:lnTo><a:lnTo><a:pt x="13870" y="5062"/></a:lnTo><a:lnTo><a:pt x="13822" y="5135"/></a:lnTo><a:lnTo><a:pt x="13822" y="5232"/></a:lnTo><a:lnTo><a:pt x="13846" y="5330"/></a:lnTo><a:lnTo><a:pt x="13895" y="5354"/></a:lnTo><a:lnTo><a:pt x="13943" y="5354"/></a:lnTo><a:lnTo><a:pt x="14138" y="5378"/></a:lnTo><a:lnTo><a:pt x="14357" y="5378"/></a:lnTo><a:lnTo><a:pt x="14600" y="5354"/></a:lnTo><a:lnTo><a:pt x="14819" y="5330"/></a:lnTo><a:lnTo><a:pt x="15038" y="5257"/></a:lnTo><a:lnTo><a:pt x="15257" y="5208"/></a:lnTo><a:lnTo><a:pt x="15452" y="5111"/></a:lnTo><a:lnTo><a:pt x="15646" y="5038"/></a:lnTo><a:lnTo><a:pt x="15719" y="4989"/></a:lnTo><a:lnTo><a:pt x="15768" y="4940"/></a:lnTo><a:lnTo><a:pt x="15817" y="4819"/></a:lnTo><a:lnTo><a:pt x="15792" y="4697"/></a:lnTo><a:lnTo><a:pt x="15768" y="4575"/></a:lnTo><a:lnTo><a:pt x="15671" y="4478"/></a:lnTo><a:lnTo><a:pt x="15573" y="4429"/></a:lnTo><a:lnTo><a:pt x="15452" y="4405"/></a:lnTo><a:close/><a:moveTo><a:pt x="317" y="4697"/></a:moveTo><a:lnTo><a:pt x="220" y="4721"/></a:lnTo><a:lnTo><a:pt x="122" y="4746"/></a:lnTo><a:lnTo><a:pt x="25" y="4794"/></a:lnTo><a:lnTo><a:pt x="1" y="4867"/></a:lnTo><a:lnTo><a:pt x="1" y="4965"/></a:lnTo><a:lnTo><a:pt x="49" y="5038"/></a:lnTo><a:lnTo><a:pt x="195" y="5184"/></a:lnTo><a:lnTo><a:pt x="390" y="5305"/></a:lnTo><a:lnTo><a:pt x="779" y="5524"/></a:lnTo><a:lnTo><a:pt x="1169" y="5743"/></a:lnTo><a:lnTo><a:pt x="1388" y="5841"/></a:lnTo><a:lnTo><a:pt x="1582" y="5938"/></a:lnTo><a:lnTo><a:pt x="1655" y="5962"/></a:lnTo><a:lnTo><a:pt x="1801" y="5962"/></a:lnTo><a:lnTo><a:pt x="1850" y="5938"/></a:lnTo><a:lnTo><a:pt x="1923" y="5841"/></a:lnTo><a:lnTo><a:pt x="1972" y="5743"/></a:lnTo><a:lnTo><a:pt x="1996" y="5622"/></a:lnTo><a:lnTo><a:pt x="1972" y="5476"/></a:lnTo><a:lnTo><a:pt x="1899" y="5378"/></a:lnTo><a:lnTo><a:pt x="1826" y="5330"/></a:lnTo><a:lnTo><a:pt x="1777" y="5305"/></a:lnTo><a:lnTo><a:pt x="1582" y="5208"/></a:lnTo><a:lnTo><a:pt x="1388" y="5111"/></a:lnTo><a:lnTo><a:pt x="974" y="4892"/></a:lnTo><a:lnTo><a:pt x="755" y="4794"/></a:lnTo><a:lnTo><a:pt x="536" y="4721"/></a:lnTo><a:lnTo><a:pt x="317" y="4697"/></a:lnTo><a:close/><a:moveTo><a:pt x="8809" y="6936"/></a:moveTo><a:lnTo><a:pt x="8736" y="6984"/></a:lnTo><a:lnTo><a:pt x="8663" y="7057"/></a:lnTo><a:lnTo><a:pt x="8566" y="7252"/></a:lnTo><a:lnTo><a:pt x="8468" y="7495"/></a:lnTo><a:lnTo><a:pt x="8420" y="7739"/></a:lnTo><a:lnTo><a:pt x="8395" y="7958"/></a:lnTo><a:lnTo><a:pt x="8395" y="8128"/></a:lnTo><a:lnTo><a:pt x="8322" y="8177"/></a:lnTo><a:lnTo><a:pt x="8201" y="8225"/></a:lnTo><a:lnTo><a:pt x="8079" y="8250"/></a:lnTo><a:lnTo><a:pt x="7982" y="8225"/></a:lnTo><a:lnTo><a:pt x="7909" y="8201"/></a:lnTo><a:lnTo><a:pt x="7982" y="8079"/></a:lnTo><a:lnTo><a:pt x="8055" y="7933"/></a:lnTo><a:lnTo><a:pt x="8103" y="7812"/></a:lnTo><a:lnTo><a:pt x="8103" y="7666"/></a:lnTo><a:lnTo><a:pt x="8103" y="7520"/></a:lnTo><a:lnTo><a:pt x="8055" y="7398"/></a:lnTo><a:lnTo><a:pt x="7957" y="7252"/></a:lnTo><a:lnTo><a:pt x="7836" y="7130"/></a:lnTo><a:lnTo><a:pt x="7763" y="7082"/></a:lnTo><a:lnTo><a:pt x="7617" y="7082"/></a:lnTo><a:lnTo><a:pt x="7544" y="7130"/></a:lnTo><a:lnTo><a:pt x="7446" y="7252"/></a:lnTo><a:lnTo><a:pt x="7373" y="7374"/></a:lnTo><a:lnTo><a:pt x="7325" y="7495"/></a:lnTo><a:lnTo><a:pt x="7300" y="7641"/></a:lnTo><a:lnTo><a:pt x="7300" y="7787"/></a:lnTo><a:lnTo><a:pt x="7300" y="7909"/></a:lnTo><a:lnTo><a:pt x="7325" y="8055"/></a:lnTo><a:lnTo><a:pt x="7373" y="8177"/></a:lnTo><a:lnTo><a:pt x="7179" y="8298"/></a:lnTo><a:lnTo><a:pt x="7081" y="8323"/></a:lnTo><a:lnTo><a:pt x="6984" y="8347"/></a:lnTo><a:lnTo><a:pt x="6911" y="8371"/></a:lnTo><a:lnTo><a:pt x="6814" y="8347"/></a:lnTo><a:lnTo><a:pt x="6692" y="8298"/></a:lnTo><a:lnTo><a:pt x="6570" y="8201"/></a:lnTo><a:lnTo><a:pt x="6497" y="8055"/></a:lnTo><a:lnTo><a:pt x="6449" y="7909"/></a:lnTo><a:lnTo><a:pt x="6449" y="7739"/></a:lnTo><a:lnTo><a:pt x="6497" y="7544"/></a:lnTo><a:lnTo><a:pt x="6497" y="7520"/></a:lnTo><a:lnTo><a:pt x="6473" y="7520"/></a:lnTo><a:lnTo><a:pt x="6449" y="7495"/></a:lnTo><a:lnTo><a:pt x="6424" y="7520"/></a:lnTo><a:lnTo><a:pt x="6327" y="7617"/></a:lnTo><a:lnTo><a:pt x="6254" y="7739"/></a:lnTo><a:lnTo><a:pt x="6230" y="7836"/></a:lnTo><a:lnTo><a:pt x="6206" y="7958"/></a:lnTo><a:lnTo><a:pt x="6206" y="8055"/></a:lnTo><a:lnTo><a:pt x="6206" y="8177"/></a:lnTo><a:lnTo><a:pt x="6254" y="8274"/></a:lnTo><a:lnTo><a:pt x="6303" y="8371"/></a:lnTo><a:lnTo><a:pt x="6376" y="8469"/></a:lnTo><a:lnTo><a:pt x="6449" y="8542"/></a:lnTo><a:lnTo><a:pt x="6546" y="8615"/></a:lnTo><a:lnTo><a:pt x="6643" y="8663"/></a:lnTo><a:lnTo><a:pt x="6765" y="8712"/></a:lnTo><a:lnTo><a:pt x="6862" y="8736"/></a:lnTo><a:lnTo><a:pt x="7008" y="8736"/></a:lnTo><a:lnTo><a:pt x="7130" y="8712"/></a:lnTo><a:lnTo><a:pt x="7349" y="8615"/></a:lnTo><a:lnTo><a:pt x="7592" y="8493"/></a:lnTo><a:lnTo><a:pt x="7690" y="8566"/></a:lnTo><a:lnTo><a:pt x="7836" y="8639"/></a:lnTo><a:lnTo><a:pt x="7982" y="8663"/></a:lnTo><a:lnTo><a:pt x="8128" y="8688"/></a:lnTo><a:lnTo><a:pt x="8225" y="8688"/></a:lnTo><a:lnTo><a:pt x="8347" y="8663"/></a:lnTo><a:lnTo><a:pt x="8566" y="8566"/></a:lnTo><a:lnTo><a:pt x="8639" y="8663"/></a:lnTo><a:lnTo><a:pt x="8736" y="8736"/></a:lnTo><a:lnTo><a:pt x="8833" y="8809"/></a:lnTo><a:lnTo><a:pt x="8931" y="8858"/></a:lnTo><a:lnTo><a:pt x="9174" y="8907"/></a:lnTo><a:lnTo><a:pt x="9417" y="8931"/></a:lnTo><a:lnTo><a:pt x="9661" y="8882"/></a:lnTo><a:lnTo><a:pt x="9880" y="8809"/></a:lnTo><a:lnTo><a:pt x="9977" y="8736"/></a:lnTo><a:lnTo><a:pt x="10074" y="8663"/></a:lnTo><a:lnTo><a:pt x="10172" y="8566"/></a:lnTo><a:lnTo><a:pt x="10269" y="8469"/></a:lnTo><a:lnTo><a:pt x="10293" y="8396"/></a:lnTo><a:lnTo><a:pt x="10293" y="8347"/></a:lnTo><a:lnTo><a:pt x="10269" y="8298"/></a:lnTo><a:lnTo><a:pt x="10245" y="8250"/></a:lnTo><a:lnTo><a:pt x="10172" y="8225"/></a:lnTo><a:lnTo><a:pt x="10123" y="8201"/></a:lnTo><a:lnTo><a:pt x="10001" y="8201"/></a:lnTo><a:lnTo><a:pt x="9782" y="8323"/></a:lnTo><a:lnTo><a:pt x="9563" y="8420"/></a:lnTo><a:lnTo><a:pt x="9442" y="8444"/></a:lnTo><a:lnTo><a:pt x="9344" y="8469"/></a:lnTo><a:lnTo><a:pt x="9223" y="8469"/></a:lnTo><a:lnTo><a:pt x="9101" y="8420"/></a:lnTo><a:lnTo><a:pt x="9004" y="8347"/></a:lnTo><a:lnTo><a:pt x="8931" y="8274"/></a:lnTo><a:lnTo><a:pt x="9052" y="8128"/></a:lnTo><a:lnTo><a:pt x="9150" y="7982"/></a:lnTo><a:lnTo><a:pt x="9247" y="7836"/></a:lnTo><a:lnTo><a:pt x="9296" y="7666"/></a:lnTo><a:lnTo><a:pt x="9320" y="7495"/></a:lnTo><a:lnTo><a:pt x="9296" y="7349"/></a:lnTo><a:lnTo><a:pt x="9247" y="7203"/></a:lnTo><a:lnTo><a:pt x="9150" y="7057"/></a:lnTo><a:lnTo><a:pt x="9052" y="6984"/></a:lnTo><a:lnTo><a:pt x="8955" y="6936"/></a:lnTo><a:close/><a:moveTo><a:pt x="1947" y="9710"/></a:moveTo><a:lnTo><a:pt x="1801" y="9758"/></a:lnTo><a:lnTo><a:pt x="1582" y="9856"/></a:lnTo><a:lnTo><a:pt x="1363" y="10002"/></a:lnTo><a:lnTo><a:pt x="925" y="10294"/></a:lnTo><a:lnTo><a:pt x="706" y="10415"/></a:lnTo><a:lnTo><a:pt x="585" y="10513"/></a:lnTo><a:lnTo><a:pt x="463" y="10610"/></a:lnTo><a:lnTo><a:pt x="366" y="10707"/></a:lnTo><a:lnTo><a:pt x="317" y="10829"/></a:lnTo><a:lnTo><a:pt x="317" y="10878"/></a:lnTo><a:lnTo><a:pt x="341" y="10926"/></a:lnTo><a:lnTo><a:pt x="366" y="10999"/></a:lnTo><a:lnTo><a:pt x="439" y="11048"/></a:lnTo><a:lnTo><a:pt x="536" y="11097"/></a:lnTo><a:lnTo><a:pt x="633" y="11097"/></a:lnTo><a:lnTo><a:pt x="755" y="11072"/></a:lnTo><a:lnTo><a:pt x="877" y="11048"/></a:lnTo><a:lnTo><a:pt x="1120" y="10926"/></a:lnTo><a:lnTo><a:pt x="1315" y="10829"/></a:lnTo><a:lnTo><a:pt x="1728" y="10610"/></a:lnTo><a:lnTo><a:pt x="1947" y="10488"/></a:lnTo><a:lnTo><a:pt x="2142" y="10342"/></a:lnTo><a:lnTo><a:pt x="2264" y="10245"/></a:lnTo><a:lnTo><a:pt x="2312" y="10123"/></a:lnTo><a:lnTo><a:pt x="2312" y="10002"/></a:lnTo><a:lnTo><a:pt x="2264" y="9880"/></a:lnTo><a:lnTo><a:pt x="2191" y="9783"/></a:lnTo><a:lnTo><a:pt x="2069" y="9734"/></a:lnTo><a:lnTo><a:pt x="1947" y="9710"/></a:lnTo><a:close/><a:moveTo><a:pt x="14065" y="10026"/></a:moveTo><a:lnTo><a:pt x="13895" y="10050"/></a:lnTo><a:lnTo><a:pt x="13846" y="10075"/></a:lnTo><a:lnTo><a:pt x="13797" y="10123"/></a:lnTo><a:lnTo><a:pt x="13773" y="10172"/></a:lnTo><a:lnTo><a:pt x="13749" y="10221"/></a:lnTo><a:lnTo><a:pt x="13773" y="10318"/></a:lnTo><a:lnTo><a:pt x="13797" y="10367"/></a:lnTo><a:lnTo><a:pt x="13846" y="10415"/></a:lnTo><a:lnTo><a:pt x="14138" y="10586"/></a:lnTo><a:lnTo><a:pt x="14454" y="10756"/></a:lnTo><a:lnTo><a:pt x="14624" y="10878"/></a:lnTo><a:lnTo><a:pt x="14819" y="10975"/></a:lnTo><a:lnTo><a:pt x="15014" y="11048"/></a:lnTo><a:lnTo><a:pt x="15208" y="11097"/></a:lnTo><a:lnTo><a:pt x="15379" y="11097"/></a:lnTo><a:lnTo><a:pt x="15427" y="11072"/></a:lnTo><a:lnTo><a:pt x="15500" y="11024"/></a:lnTo><a:lnTo><a:pt x="15573" y="10951"/></a:lnTo><a:lnTo><a:pt x="15598" y="10829"/></a:lnTo><a:lnTo><a:pt x="15598" y="10707"/></a:lnTo><a:lnTo><a:pt x="15549" y="10586"/></a:lnTo><a:lnTo><a:pt x="15500" y="10537"/></a:lnTo><a:lnTo><a:pt x="15452" y="10513"/></a:lnTo><a:lnTo><a:pt x="15379" y="10464"/></a:lnTo><a:lnTo><a:pt x="15306" y="10464"/></a:lnTo><a:lnTo><a:pt x="15135" y="10415"/></a:lnTo><a:lnTo><a:pt x="14965" y="10367"/></a:lnTo><a:lnTo><a:pt x="14600" y="10196"/></a:lnTo><a:lnTo><a:pt x="14430" y="10099"/></a:lnTo><a:lnTo><a:pt x="14260" y="10050"/></a:lnTo><a:lnTo><a:pt x="14065" y="10026"/></a:lnTo><a:close/><a:moveTo><a:pt x="8468" y="2605"/></a:moveTo><a:lnTo><a:pt x="8760" y="2629"/></a:lnTo><a:lnTo><a:pt x="9052" y="2678"/></a:lnTo><a:lnTo><a:pt x="9344" y="2726"/></a:lnTo><a:lnTo><a:pt x="9125" y="2799"/></a:lnTo><a:lnTo><a:pt x="9101" y="2824"/></a:lnTo><a:lnTo><a:pt x="9101" y="2848"/></a:lnTo><a:lnTo><a:pt x="9101" y="2872"/></a:lnTo><a:lnTo><a:pt x="9125" y="2897"/></a:lnTo><a:lnTo><a:pt x="9223" y="2945"/></a:lnTo><a:lnTo><a:pt x="9320" y="2970"/></a:lnTo><a:lnTo><a:pt x="9442" y="2945"/></a:lnTo><a:lnTo><a:pt x="9563" y="2921"/></a:lnTo><a:lnTo><a:pt x="9855" y="2872"/></a:lnTo><a:lnTo><a:pt x="10269" y="3043"/></a:lnTo><a:lnTo><a:pt x="10074" y="3067"/></a:lnTo><a:lnTo><a:pt x="9855" y="3116"/></a:lnTo><a:lnTo><a:pt x="9685" y="3189"/></a:lnTo><a:lnTo><a:pt x="9515" y="3262"/></a:lnTo><a:lnTo><a:pt x="9515" y="3286"/></a:lnTo><a:lnTo><a:pt x="9490" y="3310"/></a:lnTo><a:lnTo><a:pt x="9515" y="3335"/></a:lnTo><a:lnTo><a:pt x="9539" y="3359"/></a:lnTo><a:lnTo><a:pt x="9953" y="3335"/></a:lnTo><a:lnTo><a:pt x="10342" y="3310"/></a:lnTo><a:lnTo><a:pt x="10780" y="3310"/></a:lnTo><a:lnTo><a:pt x="11048" y="3505"/></a:lnTo><a:lnTo><a:pt x="10756" y="3578"/></a:lnTo><a:lnTo><a:pt x="10464" y="3675"/></a:lnTo><a:lnTo><a:pt x="10245" y="3797"/></a:lnTo><a:lnTo><a:pt x="10099" y="3918"/></a:lnTo><a:lnTo><a:pt x="10074" y="3943"/></a:lnTo><a:lnTo><a:pt x="10099" y="3943"/></a:lnTo><a:lnTo><a:pt x="10391" y="3918"/></a:lnTo><a:lnTo><a:pt x="10683" y="3870"/></a:lnTo><a:lnTo><a:pt x="10975" y="3821"/></a:lnTo><a:lnTo><a:pt x="11291" y="3773"/></a:lnTo><a:lnTo><a:pt x="11364" y="3773"/></a:lnTo><a:lnTo><a:pt x="11583" y="3967"/></a:lnTo><a:lnTo><a:pt x="11778" y="4186"/></a:lnTo><a:lnTo><a:pt x="11388" y="4210"/></a:lnTo><a:lnTo><a:pt x="10829" y="4259"/></a:lnTo><a:lnTo><a:pt x="10561" y="4283"/></a:lnTo><a:lnTo><a:pt x="10318" y="4381"/></a:lnTo><a:lnTo><a:pt x="10293" y="4405"/></a:lnTo><a:lnTo><a:pt x="10293" y="4429"/></a:lnTo><a:lnTo><a:pt x="10318" y="4454"/></a:lnTo><a:lnTo><a:pt x="10585" y="4527"/></a:lnTo><a:lnTo><a:pt x="11705" y="4527"/></a:lnTo><a:lnTo><a:pt x="11997" y="4502"/></a:lnTo><a:lnTo><a:pt x="12216" y="4867"/></a:lnTo><a:lnTo><a:pt x="11851" y="4867"/></a:lnTo><a:lnTo><a:pt x="11267" y="4892"/></a:lnTo><a:lnTo><a:pt x="10658" y="4940"/></a:lnTo><a:lnTo><a:pt x="10634" y="4940"/></a:lnTo><a:lnTo><a:pt x="10634" y="4965"/></a:lnTo><a:lnTo><a:pt x="10634" y="4989"/></a:lnTo><a:lnTo><a:pt x="10658" y="5013"/></a:lnTo><a:lnTo><a:pt x="10902" y="5086"/></a:lnTo><a:lnTo><a:pt x="11169" y="5111"/></a:lnTo><a:lnTo><a:pt x="12021" y="5111"/></a:lnTo><a:lnTo><a:pt x="12362" y="5135"/></a:lnTo><a:lnTo><a:pt x="12556" y="5622"/></a:lnTo><a:lnTo><a:pt x="11461" y="5622"/></a:lnTo><a:lnTo><a:pt x="11291" y="5646"/></a:lnTo><a:lnTo><a:pt x="11145" y="5695"/></a:lnTo><a:lnTo><a:pt x="10999" y="5768"/></a:lnTo><a:lnTo><a:pt x="10975" y="5792"/></a:lnTo><a:lnTo><a:pt x="10999" y="5841"/></a:lnTo><a:lnTo><a:pt x="11267" y="5889"/></a:lnTo><a:lnTo><a:pt x="11534" y="5889"/></a:lnTo><a:lnTo><a:pt x="12070" y="5914"/></a:lnTo><a:lnTo><a:pt x="12654" y="5938"/></a:lnTo><a:lnTo><a:pt x="12702" y="6060"/></a:lnTo><a:lnTo><a:pt x="12727" y="6181"/></a:lnTo><a:lnTo><a:pt x="12386" y="6181"/></a:lnTo><a:lnTo><a:pt x="11729" y="6254"/></a:lnTo><a:lnTo><a:pt x="11413" y="6279"/></a:lnTo><a:lnTo><a:pt x="11121" y="6352"/></a:lnTo><a:lnTo><a:pt x="11096" y="6352"/></a:lnTo><a:lnTo><a:pt x="11096" y="6376"/></a:lnTo><a:lnTo><a:pt x="11096" y="6400"/></a:lnTo><a:lnTo><a:pt x="11121" y="6425"/></a:lnTo><a:lnTo><a:pt x="11388" y="6473"/></a:lnTo><a:lnTo><a:pt x="11656" y="6498"/></a:lnTo><a:lnTo><a:pt x="12508" y="6498"/></a:lnTo><a:lnTo><a:pt x="12824" y="6522"/></a:lnTo><a:lnTo><a:pt x="12873" y="6838"/></a:lnTo><a:lnTo><a:pt x="12556" y="6838"/></a:lnTo><a:lnTo><a:pt x="12240" y="6863"/></a:lnTo><a:lnTo><a:pt x="11753" y="6887"/></a:lnTo><a:lnTo><a:pt x="11510" y="6911"/></a:lnTo><a:lnTo><a:pt x="11267" y="6936"/></a:lnTo><a:lnTo><a:pt x="11242" y="6936"/></a:lnTo><a:lnTo><a:pt x="11242" y="6960"/></a:lnTo><a:lnTo><a:pt x="11242" y="7009"/></a:lnTo><a:lnTo><a:pt x="11267" y="7009"/></a:lnTo><a:lnTo><a:pt x="11461" y="7082"/></a:lnTo><a:lnTo><a:pt x="11680" y="7130"/></a:lnTo><a:lnTo><a:pt x="12727" y="7130"/></a:lnTo><a:lnTo><a:pt x="12921" y="7106"/></a:lnTo><a:lnTo><a:pt x="12994" y="7593"/></a:lnTo><a:lnTo><a:pt x="12994" y="7593"/></a:lnTo><a:lnTo><a:pt x="12848" y="7568"/></a:lnTo><a:lnTo><a:pt x="12702" y="7568"/></a:lnTo><a:lnTo><a:pt x="12435" y="7593"/></a:lnTo><a:lnTo><a:pt x="11997" y="7593"/></a:lnTo><a:lnTo><a:pt x="11778" y="7617"/></a:lnTo><a:lnTo><a:pt x="11559" y="7690"/></a:lnTo><a:lnTo><a:pt x="11534" y="7690"/></a:lnTo><a:lnTo><a:pt x="11534" y="7739"/></a:lnTo><a:lnTo><a:pt x="11534" y="7763"/></a:lnTo><a:lnTo><a:pt x="11559" y="7787"/></a:lnTo><a:lnTo><a:pt x="11778" y="7836"/></a:lnTo><a:lnTo><a:pt x="11997" y="7860"/></a:lnTo><a:lnTo><a:pt x="12435" y="7860"/></a:lnTo><a:lnTo><a:pt x="12702" y="7885"/></a:lnTo><a:lnTo><a:pt x="12848" y="7885"/></a:lnTo><a:lnTo><a:pt x="12994" y="7860"/></a:lnTo><a:lnTo><a:pt x="12994" y="7909"/></a:lnTo><a:lnTo><a:pt x="12994" y="8250"/></a:lnTo><a:lnTo><a:pt x="12873" y="8201"/></a:lnTo><a:lnTo><a:pt x="12775" y="8201"/></a:lnTo><a:lnTo><a:pt x="12532" y="8177"/></a:lnTo><a:lnTo><a:pt x="12094" y="8177"/></a:lnTo><a:lnTo><a:pt x="11875" y="8201"/></a:lnTo><a:lnTo><a:pt x="11656" y="8250"/></a:lnTo><a:lnTo><a:pt x="11656" y="8274"/></a:lnTo><a:lnTo><a:pt x="11632" y="8298"/></a:lnTo><a:lnTo><a:pt x="11656" y="8298"/></a:lnTo><a:lnTo><a:pt x="11656" y="8323"/></a:lnTo><a:lnTo><a:pt x="12045" y="8396"/></a:lnTo><a:lnTo><a:pt x="12410" y="8444"/></a:lnTo><a:lnTo><a:pt x="12702" y="8469"/></a:lnTo><a:lnTo><a:pt x="12824" y="8493"/></a:lnTo><a:lnTo><a:pt x="12970" y="8469"/></a:lnTo><a:lnTo><a:pt x="12873" y="8858"/></a:lnTo><a:lnTo><a:pt x="12654" y="8809"/></a:lnTo><a:lnTo><a:pt x="12483" y="8785"/></a:lnTo><a:lnTo><a:pt x="12264" y="8736"/></a:lnTo><a:lnTo><a:pt x="11826" y="8736"/></a:lnTo><a:lnTo><a:pt x="11607" y="8809"/></a:lnTo><a:lnTo><a:pt x="11583" y="8834"/></a:lnTo><a:lnTo><a:pt x="11583" y="8858"/></a:lnTo><a:lnTo><a:pt x="11583" y="8882"/></a:lnTo><a:lnTo><a:pt x="11851" y="8882"/></a:lnTo><a:lnTo><a:pt x="12094" y="8931"/></a:lnTo><a:lnTo><a:pt x="12556" y="9053"/></a:lnTo><a:lnTo><a:pt x="12775" y="9126"/></a:lnTo><a:lnTo><a:pt x="12654" y="9345"/></a:lnTo><a:lnTo><a:pt x="12508" y="9296"/></a:lnTo><a:lnTo><a:pt x="12313" y="9272"/></a:lnTo><a:lnTo><a:pt x="12143" y="9223"/></a:lnTo><a:lnTo><a:pt x="11972" y="9199"/></a:lnTo><a:lnTo><a:pt x="11607" y="9199"/></a:lnTo><a:lnTo><a:pt x="11583" y="9223"/></a:lnTo><a:lnTo><a:pt x="11583" y="9247"/></a:lnTo><a:lnTo><a:pt x="11583" y="9272"/></a:lnTo><a:lnTo><a:pt x="11924" y="9418"/></a:lnTo><a:lnTo><a:pt x="12240" y="9564"/></a:lnTo><a:lnTo><a:pt x="12532" y="9637"/></a:lnTo><a:lnTo><a:pt x="12337" y="9929"/></a:lnTo><a:lnTo><a:pt x="12337" y="9977"/></a:lnTo><a:lnTo><a:pt x="12167" y="9904"/></a:lnTo><a:lnTo><a:pt x="11997" y="9880"/></a:lnTo><a:lnTo><a:pt x="11802" y="9831"/></a:lnTo><a:lnTo><a:pt x="11242" y="9831"/></a:lnTo><a:lnTo><a:pt x="11218" y="9856"/></a:lnTo><a:lnTo><a:pt x="11218" y="9880"/></a:lnTo><a:lnTo><a:pt x="11242" y="9880"/></a:lnTo><a:lnTo><a:pt x="11534" y="10002"/></a:lnTo><a:lnTo><a:pt x="11851" y="10123"/></a:lnTo><a:lnTo><a:pt x="12167" y="10245"/></a:lnTo><a:lnTo><a:pt x="11972" y="10513"/></a:lnTo><a:lnTo><a:pt x="11826" y="10488"/></a:lnTo><a:lnTo><a:pt x="11413" y="10391"/></a:lnTo><a:lnTo><a:pt x="11023" y="10342"/></a:lnTo><a:lnTo><a:pt x="10975" y="10342"/></a:lnTo><a:lnTo><a:pt x="10975" y="10367"/></a:lnTo><a:lnTo><a:pt x="10975" y="10391"/></a:lnTo><a:lnTo><a:pt x="10999" y="10440"/></a:lnTo><a:lnTo><a:pt x="11145" y="10537"/></a:lnTo><a:lnTo><a:pt x="11315" y="10610"/></a:lnTo><a:lnTo><a:pt x="11632" y="10732"/></a:lnTo><a:lnTo><a:pt x="11802" y="10780"/></a:lnTo><a:lnTo><a:pt x="11656" y="10999"/></a:lnTo><a:lnTo><a:pt x="11510" y="10951"/></a:lnTo><a:lnTo><a:pt x="11364" y="10926"/></a:lnTo><a:lnTo><a:pt x="11072" y="10853"/></a:lnTo><a:lnTo><a:pt x="10950" y="10853"/></a:lnTo><a:lnTo><a:pt x="10804" y="10902"/></a:lnTo><a:lnTo><a:pt x="10780" y="10926"/></a:lnTo><a:lnTo><a:pt x="10756" y="10951"/></a:lnTo><a:lnTo><a:pt x="10756" y="10999"/></a:lnTo><a:lnTo><a:pt x="10780" y="11048"/></a:lnTo><a:lnTo><a:pt x="10902" y="11121"/></a:lnTo><a:lnTo><a:pt x="11023" y="11170"/></a:lnTo><a:lnTo><a:pt x="11267" y="11243"/></a:lnTo><a:lnTo><a:pt x="11461" y="11291"/></a:lnTo><a:lnTo><a:pt x="11242" y="11583"/></a:lnTo><a:lnTo><a:pt x="11072" y="11535"/></a:lnTo><a:lnTo><a:pt x="10877" y="11535"/></a:lnTo><a:lnTo><a:pt x="10683" y="11583"/></a:lnTo><a:lnTo><a:pt x="10658" y="11608"/></a:lnTo><a:lnTo><a:pt x="10683" y="11632"/></a:lnTo><a:lnTo><a:pt x="10829" y="11681"/></a:lnTo><a:lnTo><a:pt x="10975" y="11729"/></a:lnTo><a:lnTo><a:pt x="11096" y="11778"/></a:lnTo><a:lnTo><a:pt x="10877" y="12143"/></a:lnTo><a:lnTo><a:pt x="10829" y="12118"/></a:lnTo><a:lnTo><a:pt x="10658" y="12045"/></a:lnTo><a:lnTo><a:pt x="10561" y="11997"/></a:lnTo><a:lnTo><a:pt x="10464" y="11972"/></a:lnTo><a:lnTo><a:pt x="10439" y="11997"/></a:lnTo><a:lnTo><a:pt x="10439" y="12045"/></a:lnTo><a:lnTo><a:pt x="10488" y="12118"/></a:lnTo><a:lnTo><a:pt x="10585" y="12191"/></a:lnTo><a:lnTo><a:pt x="10756" y="12313"/></a:lnTo><a:lnTo><a:pt x="10561" y="12654"/></a:lnTo><a:lnTo><a:pt x="10415" y="12629"/></a:lnTo><a:lnTo><a:pt x="10172" y="12629"/></a:lnTo><a:lnTo><a:pt x="10026" y="12654"/></a:lnTo><a:lnTo><a:pt x="10026" y="12678"/></a:lnTo><a:lnTo><a:pt x="10026" y="12702"/></a:lnTo><a:lnTo><a:pt x="10245" y="12800"/></a:lnTo><a:lnTo><a:pt x="10439" y="12897"/></a:lnTo><a:lnTo><a:pt x="10196" y="13384"/></a:lnTo><a:lnTo><a:pt x="9880" y="13384"/></a:lnTo><a:lnTo><a:pt x="9904" y="13432"/></a:lnTo><a:lnTo><a:pt x="10147" y="13505"/></a:lnTo><a:lnTo><a:pt x="10074" y="13700"/></a:lnTo><a:lnTo><a:pt x="10026" y="13895"/></a:lnTo><a:lnTo><a:pt x="9953" y="14284"/></a:lnTo><a:lnTo><a:pt x="9880" y="14673"/></a:lnTo><a:lnTo><a:pt x="9807" y="15087"/></a:lnTo><a:lnTo><a:pt x="9101" y="15111"/></a:lnTo><a:lnTo><a:pt x="9247" y="14673"/></a:lnTo><a:lnTo><a:pt x="9344" y="14235"/></a:lnTo><a:lnTo><a:pt x="9539" y="13359"/></a:lnTo><a:lnTo><a:pt x="9734" y="12459"/></a:lnTo><a:lnTo><a:pt x="9855" y="12021"/></a:lnTo><a:lnTo><a:pt x="9977" y="11583"/></a:lnTo><a:lnTo><a:pt x="10269" y="10659"/></a:lnTo><a:lnTo><a:pt x="10537" y="9734"/></a:lnTo><a:lnTo><a:pt x="10658" y="9320"/></a:lnTo><a:lnTo><a:pt x="10756" y="8858"/></a:lnTo><a:lnTo><a:pt x="10780" y="8639"/></a:lnTo><a:lnTo><a:pt x="10780" y="8396"/></a:lnTo><a:lnTo><a:pt x="10756" y="8177"/></a:lnTo><a:lnTo><a:pt x="10707" y="7958"/></a:lnTo><a:lnTo><a:pt x="10683" y="7933"/></a:lnTo><a:lnTo><a:pt x="10634" y="7933"/></a:lnTo><a:lnTo><a:pt x="10610" y="7958"/></a:lnTo><a:lnTo><a:pt x="10537" y="8177"/></a:lnTo><a:lnTo><a:pt x="10464" y="8420"/></a:lnTo><a:lnTo><a:pt x="10366" y="8882"/></a:lnTo><a:lnTo><a:pt x="10293" y="9369"/></a:lnTo><a:lnTo><a:pt x="10172" y="9831"/></a:lnTo><a:lnTo><a:pt x="9904" y="10756"/></a:lnTo><a:lnTo><a:pt x="9588" y="11656"/></a:lnTo><a:lnTo><a:pt x="9466" y="12094"/></a:lnTo><a:lnTo><a:pt x="9369" y="12532"/></a:lnTo><a:lnTo><a:pt x="9174" y="13384"/></a:lnTo><a:lnTo><a:pt x="8979" y="14260"/></a:lnTo><a:lnTo><a:pt x="8858" y="14698"/></a:lnTo><a:lnTo><a:pt x="8736" y="15111"/></a:lnTo><a:lnTo><a:pt x="8128" y="15136"/></a:lnTo><a:lnTo><a:pt x="7519" y="15087"/></a:lnTo><a:lnTo><a:pt x="7179" y="15063"/></a:lnTo><a:lnTo><a:pt x="7154" y="15038"/></a:lnTo><a:lnTo><a:pt x="7081" y="14698"/></a:lnTo><a:lnTo><a:pt x="7033" y="14357"/></a:lnTo><a:lnTo><a:pt x="6935" y="13651"/></a:lnTo><a:lnTo><a:pt x="6765" y="12605"/></a:lnTo><a:lnTo><a:pt x="6570" y="11583"/></a:lnTo><a:lnTo><a:pt x="6230" y="9880"/></a:lnTo><a:lnTo><a:pt x="6060" y="9028"/></a:lnTo><a:lnTo><a:pt x="5841" y="8177"/></a:lnTo><a:lnTo><a:pt x="5816" y="8152"/></a:lnTo><a:lnTo><a:pt x="5768" y="8128"/></a:lnTo><a:lnTo><a:pt x="5743" y="8128"/></a:lnTo><a:lnTo><a:pt x="5695" y="8152"/></a:lnTo><a:lnTo><a:pt x="5646" y="8298"/></a:lnTo><a:lnTo><a:pt x="5646" y="8420"/></a:lnTo><a:lnTo><a:pt x="5646" y="8542"/></a:lnTo><a:lnTo><a:pt x="5646" y="8663"/></a:lnTo><a:lnTo><a:pt x="5719" y="8931"/></a:lnTo><a:lnTo><a:pt x="5768" y="9199"/></a:lnTo><a:lnTo><a:pt x="5865" y="9734"/></a:lnTo><a:lnTo><a:pt x="5962" y="10245"/></a:lnTo><a:lnTo><a:pt x="6035" y="10780"/></a:lnTo><a:lnTo><a:pt x="6133" y="11316"/></a:lnTo><a:lnTo><a:pt x="6327" y="12337"/></a:lnTo><a:lnTo><a:pt x="6522" y="13384"/></a:lnTo><a:lnTo><a:pt x="6570" y="13773"/></a:lnTo><a:lnTo><a:pt x="6619" y="14211"/></a:lnTo><a:lnTo><a:pt x="6668" y="14625"/></a:lnTo><a:lnTo><a:pt x="6716" y="14819"/></a:lnTo><a:lnTo><a:pt x="6765" y="15014"/></a:lnTo><a:lnTo><a:pt x="6497" y="15038"/></a:lnTo><a:lnTo><a:pt x="6473" y="14625"/></a:lnTo><a:lnTo><a:pt x="6400" y="14235"/></a:lnTo><a:lnTo><a:pt x="6279" y="13846"/></a:lnTo><a:lnTo><a:pt x="6133" y="13481"/></a:lnTo><a:lnTo><a:pt x="5938" y="13116"/></a:lnTo><a:lnTo><a:pt x="5743" y="12775"/></a:lnTo><a:lnTo><a:pt x="5281" y="12070"/></a:lnTo><a:lnTo><a:pt x="4746" y="11267"/></a:lnTo><a:lnTo><a:pt x="4210" y="10415"/></a:lnTo><a:lnTo><a:pt x="3967" y="9977"/></a:lnTo><a:lnTo><a:pt x="3724" y="9539"/></a:lnTo><a:lnTo><a:pt x="3529" y="9077"/></a:lnTo><a:lnTo><a:pt x="3359" y="8615"/></a:lnTo><a:lnTo><a:pt x="3286" y="8396"/></a:lnTo><a:lnTo><a:pt x="3261" y="8152"/></a:lnTo><a:lnTo><a:pt x="3237" y="7909"/></a:lnTo><a:lnTo><a:pt x="3237" y="7666"/></a:lnTo><a:lnTo><a:pt x="3261" y="7155"/></a:lnTo><a:lnTo><a:pt x="3310" y="6668"/></a:lnTo><a:lnTo><a:pt x="3334" y="6376"/></a:lnTo><a:lnTo><a:pt x="3407" y="6108"/></a:lnTo><a:lnTo><a:pt x="3480" y="5841"/></a:lnTo><a:lnTo><a:pt x="3578" y="5597"/></a:lnTo><a:lnTo><a:pt x="3699" y="5354"/></a:lnTo><a:lnTo><a:pt x="3845" y="5111"/></a:lnTo><a:lnTo><a:pt x="4016" y="4892"/></a:lnTo><a:lnTo><a:pt x="4186" y="4673"/></a:lnTo><a:lnTo><a:pt x="4648" y="4162"/></a:lnTo><a:lnTo><a:pt x="5062" y="3748"/></a:lnTo><a:lnTo><a:pt x="5403" y="3432"/></a:lnTo><a:lnTo><a:pt x="5743" y="3189"/></a:lnTo><a:lnTo><a:pt x="6060" y="3018"/></a:lnTo><a:lnTo><a:pt x="6352" y="2872"/></a:lnTo><a:lnTo><a:pt x="6668" y="2775"/></a:lnTo><a:lnTo><a:pt x="6984" y="2702"/></a:lnTo><a:lnTo><a:pt x="7276" y="2653"/></a:lnTo><a:lnTo><a:pt x="7568" y="2629"/></a:lnTo><a:lnTo><a:pt x="7860" y="2605"/></a:lnTo><a:close/><a:moveTo><a:pt x="6716" y="15525"/></a:moveTo><a:lnTo><a:pt x="6619" y="15720"/></a:lnTo><a:lnTo><a:pt x="6352" y="16158"/></a:lnTo><a:lnTo><a:pt x="6279" y="16109"/></a:lnTo><a:lnTo><a:pt x="6230" y="16060"/></a:lnTo><a:lnTo><a:pt x="6206" y="15963"/></a:lnTo><a:lnTo><a:pt x="6206" y="15866"/></a:lnTo><a:lnTo><a:pt x="6206" y="15768"/></a:lnTo><a:lnTo><a:pt x="6230" y="15695"/></a:lnTo><a:lnTo><a:pt x="6279" y="15598"/></a:lnTo><a:lnTo><a:pt x="6327" y="15549"/></a:lnTo><a:lnTo><a:pt x="6595" y="15525"/></a:lnTo><a:close/><a:moveTo><a:pt x="6887" y="15525"/></a:moveTo><a:lnTo><a:pt x="7276" y="15549"/></a:lnTo><a:lnTo><a:pt x="7641" y="15598"/></a:lnTo><a:lnTo><a:pt x="8225" y="15647"/></a:lnTo><a:lnTo><a:pt x="8809" y="15671"/></a:lnTo><a:lnTo><a:pt x="8541" y="15963"/></a:lnTo><a:lnTo><a:pt x="8298" y="16255"/></a:lnTo><a:lnTo><a:pt x="7909" y="16231"/></a:lnTo><a:lnTo><a:pt x="8249" y="15744"/></a:lnTo><a:lnTo><a:pt x="8249" y="15720"/></a:lnTo><a:lnTo><a:pt x="8225" y="15695"/></a:lnTo><a:lnTo><a:pt x="8201" y="15671"/></a:lnTo><a:lnTo><a:pt x="8176" y="15695"/></a:lnTo><a:lnTo><a:pt x="7690" y="16231"/></a:lnTo><a:lnTo><a:pt x="7179" y="16182"/></a:lnTo><a:lnTo><a:pt x="7325" y="15939"/></a:lnTo><a:lnTo><a:pt x="7471" y="15671"/></a:lnTo><a:lnTo><a:pt x="7471" y="15647"/></a:lnTo><a:lnTo><a:pt x="7446" y="15622"/></a:lnTo><a:lnTo><a:pt x="7422" y="15647"/></a:lnTo><a:lnTo><a:pt x="7203" y="15890"/></a:lnTo><a:lnTo><a:pt x="6935" y="16182"/></a:lnTo><a:lnTo><a:pt x="6741" y="16206"/></a:lnTo><a:lnTo><a:pt x="6570" y="16255"/></a:lnTo><a:lnTo><a:pt x="6668" y="16060"/></a:lnTo><a:lnTo><a:pt x="6814" y="15817"/></a:lnTo><a:lnTo><a:pt x="6862" y="15671"/></a:lnTo><a:lnTo><a:pt x="6887" y="15525"/></a:lnTo><a:close/><a:moveTo><a:pt x="9661" y="15622"/></a:moveTo><a:lnTo><a:pt x="9734" y="15671"/></a:lnTo><a:lnTo><a:pt x="9807" y="15695"/></a:lnTo><a:lnTo><a:pt x="9953" y="15695"/></a:lnTo><a:lnTo><a:pt x="9782" y="15793"/></a:lnTo><a:lnTo><a:pt x="9661" y="15939"/></a:lnTo><a:lnTo><a:pt x="9539" y="16085"/></a:lnTo><a:lnTo><a:pt x="9417" y="16279"/></a:lnTo><a:lnTo><a:pt x="9271" y="16279"/></a:lnTo><a:lnTo><a:pt x="9612" y="15817"/></a:lnTo><a:lnTo><a:pt x="9612" y="15793"/></a:lnTo><a:lnTo><a:pt x="9612" y="15768"/></a:lnTo><a:lnTo><a:pt x="9563" y="15768"/></a:lnTo><a:lnTo><a:pt x="9320" y="16012"/></a:lnTo><a:lnTo><a:pt x="9077" y="16255"/></a:lnTo><a:lnTo><a:pt x="8517" y="16255"/></a:lnTo><a:lnTo><a:pt x="8882" y="15720"/></a:lnTo><a:lnTo><a:pt x="8906" y="15695"/></a:lnTo><a:lnTo><a:pt x="8882" y="15671"/></a:lnTo><a:lnTo><a:pt x="9271" y="15671"/></a:lnTo><a:lnTo><a:pt x="9661" y="15622"/></a:lnTo><a:close/><a:moveTo><a:pt x="10074" y="15768"/></a:moveTo><a:lnTo><a:pt x="10074" y="15841"/></a:lnTo><a:lnTo><a:pt x="10099" y="15939"/></a:lnTo><a:lnTo><a:pt x="10074" y="16060"/></a:lnTo><a:lnTo><a:pt x="10050" y="16182"/></a:lnTo><a:lnTo><a:pt x="9977" y="16304"/></a:lnTo><a:lnTo><a:pt x="9758" y="16279"/></a:lnTo><a:lnTo><a:pt x="9880" y="16012"/></a:lnTo><a:lnTo><a:pt x="9977" y="15890"/></a:lnTo><a:lnTo><a:pt x="10074" y="15768"/></a:lnTo><a:close/><a:moveTo><a:pt x="6522" y="16571"/></a:moveTo><a:lnTo><a:pt x="6595" y="16620"/></a:lnTo><a:lnTo><a:pt x="6424" y="16888"/></a:lnTo><a:lnTo><a:pt x="6376" y="17034"/></a:lnTo><a:lnTo><a:pt x="6327" y="17180"/></a:lnTo><a:lnTo><a:pt x="6254" y="17082"/></a:lnTo><a:lnTo><a:pt x="6230" y="16985"/></a:lnTo><a:lnTo><a:pt x="6206" y="16912"/></a:lnTo><a:lnTo><a:pt x="6230" y="16815"/></a:lnTo><a:lnTo><a:pt x="6254" y="16839"/></a:lnTo><a:lnTo><a:pt x="6303" y="16839"/></a:lnTo><a:lnTo><a:pt x="6352" y="16815"/></a:lnTo><a:lnTo><a:pt x="6376" y="16766"/></a:lnTo><a:lnTo><a:pt x="6424" y="16596"/></a:lnTo><a:lnTo><a:pt x="6449" y="16596"/></a:lnTo><a:lnTo><a:pt x="6522" y="16571"/></a:lnTo><a:close/><a:moveTo><a:pt x="7884" y="16693"/></a:moveTo><a:lnTo><a:pt x="7957" y="16717"/></a:lnTo><a:lnTo><a:pt x="7787" y="16985"/></a:lnTo><a:lnTo><a:pt x="7617" y="17253"/></a:lnTo><a:lnTo><a:pt x="7592" y="17326"/></a:lnTo><a:lnTo><a:pt x="7300" y="17326"/></a:lnTo><a:lnTo><a:pt x="7398" y="17107"/></a:lnTo><a:lnTo><a:pt x="7519" y="16888"/></a:lnTo><a:lnTo><a:pt x="7617" y="16717"/></a:lnTo><a:lnTo><a:pt x="7884" y="16693"/></a:lnTo><a:close/><a:moveTo><a:pt x="8225" y="16717"/></a:moveTo><a:lnTo><a:pt x="8736" y="16742"/></a:lnTo><a:lnTo><a:pt x="8541" y="17034"/></a:lnTo><a:lnTo><a:pt x="8371" y="17326"/></a:lnTo><a:lnTo><a:pt x="7909" y="17326"/></a:lnTo><a:lnTo><a:pt x="7933" y="17277"/></a:lnTo><a:lnTo><a:pt x="8225" y="16717"/></a:lnTo><a:close/><a:moveTo><a:pt x="9223" y="16742"/></a:moveTo><a:lnTo><a:pt x="8979" y="17350"/></a:lnTo><a:lnTo><a:pt x="8663" y="17350"/></a:lnTo><a:lnTo><a:pt x="8979" y="16742"/></a:lnTo><a:close/><a:moveTo><a:pt x="9928" y="16742"/></a:moveTo><a:lnTo><a:pt x="9661" y="17253"/></a:lnTo><a:lnTo><a:pt x="9612" y="17350"/></a:lnTo><a:lnTo><a:pt x="9320" y="17350"/></a:lnTo><a:lnTo><a:pt x="9563" y="16742"/></a:lnTo><a:close/><a:moveTo><a:pt x="10147" y="16839"/></a:moveTo><a:lnTo><a:pt x="10220" y="16961"/></a:lnTo><a:lnTo><a:pt x="10245" y="17107"/></a:lnTo><a:lnTo><a:pt x="10220" y="17228"/></a:lnTo><a:lnTo><a:pt x="10147" y="17350"/></a:lnTo><a:lnTo><a:pt x="9928" y="17350"/></a:lnTo><a:lnTo><a:pt x="9953" y="17277"/></a:lnTo><a:lnTo><a:pt x="10050" y="17082"/></a:lnTo><a:lnTo><a:pt x="10147" y="16839"/></a:lnTo><a:close/><a:moveTo><a:pt x="6862" y="16693"/></a:moveTo><a:lnTo><a:pt x="7081" y="16717"/></a:lnTo><a:lnTo><a:pt x="7300" y="16717"/></a:lnTo><a:lnTo><a:pt x="7106" y="17009"/></a:lnTo><a:lnTo><a:pt x="6935" y="17326"/></a:lnTo><a:lnTo><a:pt x="6741" y="17350"/></a:lnTo><a:lnTo><a:pt x="6570" y="17399"/></a:lnTo><a:lnTo><a:pt x="6619" y="17204"/></a:lnTo><a:lnTo><a:pt x="6692" y="17034"/></a:lnTo><a:lnTo><a:pt x="6862" y="16693"/></a:lnTo><a:close/><a:moveTo><a:pt x="6473" y="17618"/></a:moveTo><a:lnTo><a:pt x="6643" y="17691"/></a:lnTo><a:lnTo><a:pt x="6814" y="17715"/></a:lnTo><a:lnTo><a:pt x="6789" y="17910"/></a:lnTo><a:lnTo><a:pt x="6765" y="18080"/></a:lnTo><a:lnTo><a:pt x="6643" y="17983"/></a:lnTo><a:lnTo><a:pt x="6546" y="17861"/></a:lnTo><a:lnTo><a:pt x="6352" y="17642"/></a:lnTo><a:lnTo><a:pt x="6376" y="17618"/></a:lnTo><a:lnTo><a:pt x="6424" y="17642"/></a:lnTo><a:lnTo><a:pt x="6473" y="17618"/></a:lnTo><a:close/><a:moveTo><a:pt x="7398" y="17739"/></a:moveTo><a:lnTo><a:pt x="7300" y="18031"/></a:lnTo><a:lnTo><a:pt x="7252" y="18177"/></a:lnTo><a:lnTo><a:pt x="7252" y="18299"/></a:lnTo><a:lnTo><a:pt x="7008" y="18202"/></a:lnTo><a:lnTo><a:pt x="7154" y="17739"/></a:lnTo><a:close/><a:moveTo><a:pt x="8833" y="17715"/></a:moveTo><a:lnTo><a:pt x="8785" y="17837"/></a:lnTo><a:lnTo><a:pt x="8736" y="17983"/></a:lnTo><a:lnTo><a:pt x="8712" y="18104"/></a:lnTo><a:lnTo><a:pt x="8736" y="18153"/></a:lnTo><a:lnTo><a:pt x="8736" y="18202"/></a:lnTo><a:lnTo><a:pt x="8809" y="18250"/></a:lnTo><a:lnTo><a:pt x="8882" y="18250"/></a:lnTo><a:lnTo><a:pt x="8931" y="18226"/></a:lnTo><a:lnTo><a:pt x="9004" y="18153"/></a:lnTo><a:lnTo><a:pt x="9125" y="17958"/></a:lnTo><a:lnTo><a:pt x="9198" y="17739"/></a:lnTo><a:lnTo><a:pt x="9393" y="17739"/></a:lnTo><a:lnTo><a:pt x="9369" y="17861"/></a:lnTo><a:lnTo><a:pt x="9369" y="18007"/></a:lnTo><a:lnTo><a:pt x="9125" y="18153"/></a:lnTo><a:lnTo><a:pt x="8833" y="18275"/></a:lnTo><a:lnTo><a:pt x="8566" y="18372"/></a:lnTo><a:lnTo><a:pt x="8249" y="18421"/></a:lnTo><a:lnTo><a:pt x="8274" y="18275"/></a:lnTo><a:lnTo><a:pt x="8371" y="17983"/></a:lnTo><a:lnTo><a:pt x="8468" y="17715"/></a:lnTo><a:close/><a:moveTo><a:pt x="8176" y="17715"/></a:moveTo><a:lnTo><a:pt x="8030" y="18056"/></a:lnTo><a:lnTo><a:pt x="7957" y="18250"/></a:lnTo><a:lnTo><a:pt x="7933" y="18445"/></a:lnTo><a:lnTo><a:pt x="7738" y="18421"/></a:lnTo><a:lnTo><a:pt x="7568" y="18396"/></a:lnTo><a:lnTo><a:pt x="7568" y="18226"/></a:lnTo><a:lnTo><a:pt x="7641" y="17983"/></a:lnTo><a:lnTo><a:pt x="7738" y="17715"/></a:lnTo><a:close/><a:moveTo><a:pt x="8128" y="2094"/></a:moveTo><a:lnTo><a:pt x="7714" y="2142"/></a:lnTo><a:lnTo><a:pt x="7325" y="2191"/></a:lnTo><a:lnTo><a:pt x="6935" y="2264"/></a:lnTo><a:lnTo><a:pt x="6546" y="2386"/></a:lnTo><a:lnTo><a:pt x="6181" y="2507"/></a:lnTo><a:lnTo><a:pt x="5841" y="2653"/></a:lnTo><a:lnTo><a:pt x="5500" y="2824"/></a:lnTo><a:lnTo><a:pt x="5184" y="3018"/></a:lnTo><a:lnTo><a:pt x="4892" y="3237"/></a:lnTo><a:lnTo><a:pt x="4551" y="3554"/></a:lnTo><a:lnTo><a:pt x="4210" y="3918"/></a:lnTo><a:lnTo><a:pt x="3918" y="4332"/></a:lnTo><a:lnTo><a:pt x="3626" y="4746"/></a:lnTo><a:lnTo><a:pt x="3383" y="5159"/></a:lnTo><a:lnTo><a:pt x="3164" y="5549"/></a:lnTo><a:lnTo><a:pt x="3018" y="5889"/></a:lnTo><a:lnTo><a:pt x="2921" y="6157"/></a:lnTo><a:lnTo><a:pt x="2823" y="6595"/></a:lnTo><a:lnTo><a:pt x="2775" y="7057"/></a:lnTo><a:lnTo><a:pt x="2750" y="7495"/></a:lnTo><a:lnTo><a:pt x="2775" y="7958"/></a:lnTo><a:lnTo><a:pt x="2823" y="8396"/></a:lnTo><a:lnTo><a:pt x="2921" y="8834"/></a:lnTo><a:lnTo><a:pt x="3067" y="9272"/></a:lnTo><a:lnTo><a:pt x="3237" y="9685"/></a:lnTo><a:lnTo><a:pt x="3602" y="10367"/></a:lnTo><a:lnTo><a:pt x="3991" y="11024"/></a:lnTo><a:lnTo><a:pt x="4843" y="12337"/></a:lnTo><a:lnTo><a:pt x="5281" y="13019"/></a:lnTo><a:lnTo><a:pt x="5476" y="13384"/></a:lnTo><a:lnTo><a:pt x="5646" y="13724"/></a:lnTo><a:lnTo><a:pt x="5792" y="14089"/></a:lnTo><a:lnTo><a:pt x="5914" y="14454"/></a:lnTo><a:lnTo><a:pt x="5987" y="14844"/></a:lnTo><a:lnTo><a:pt x="5987" y="15282"/></a:lnTo><a:lnTo><a:pt x="5962" y="15379"/></a:lnTo><a:lnTo><a:pt x="5962" y="15428"/></a:lnTo><a:lnTo><a:pt x="5889" y="15525"/></a:lnTo><a:lnTo><a:pt x="5841" y="15647"/></a:lnTo><a:lnTo><a:pt x="5816" y="15768"/></a:lnTo><a:lnTo><a:pt x="5792" y="15914"/></a:lnTo><a:lnTo><a:pt x="5816" y="16036"/></a:lnTo><a:lnTo><a:pt x="5841" y="16158"/></a:lnTo><a:lnTo><a:pt x="5889" y="16279"/></a:lnTo><a:lnTo><a:pt x="5962" y="16377"/></a:lnTo><a:lnTo><a:pt x="5865" y="16474"/></a:lnTo><a:lnTo><a:pt x="5792" y="16620"/></a:lnTo><a:lnTo><a:pt x="5768" y="16766"/></a:lnTo><a:lnTo><a:pt x="5768" y="16912"/></a:lnTo><a:lnTo><a:pt x="5768" y="17058"/></a:lnTo><a:lnTo><a:pt x="5816" y="17204"/></a:lnTo><a:lnTo><a:pt x="5889" y="17350"/></a:lnTo><a:lnTo><a:pt x="5987" y="17472"/></a:lnTo><a:lnTo><a:pt x="5962" y="17496"/></a:lnTo><a:lnTo><a:pt x="5914" y="17618"/></a:lnTo><a:lnTo><a:pt x="5914" y="17715"/></a:lnTo><a:lnTo><a:pt x="5938" y="17837"/></a:lnTo><a:lnTo><a:pt x="5987" y="17934"/></a:lnTo><a:lnTo><a:pt x="6133" y="18129"/></a:lnTo><a:lnTo><a:pt x="6303" y="18299"/></a:lnTo><a:lnTo><a:pt x="6424" y="18421"/></a:lnTo><a:lnTo><a:pt x="6570" y="18518"/></a:lnTo><a:lnTo><a:pt x="6862" y="18688"/></a:lnTo><a:lnTo><a:pt x="7179" y="18810"/></a:lnTo><a:lnTo><a:pt x="7495" y="18859"/></a:lnTo><a:lnTo><a:pt x="7738" y="18883"/></a:lnTo><a:lnTo><a:pt x="7982" y="18883"/></a:lnTo><a:lnTo><a:pt x="8030" y="18956"/></a:lnTo><a:lnTo><a:pt x="8079" y="18980"/></a:lnTo><a:lnTo><a:pt x="8128" y="18980"/></a:lnTo><a:lnTo><a:pt x="8176" y="18956"/></a:lnTo><a:lnTo><a:pt x="8201" y="18907"/></a:lnTo><a:lnTo><a:pt x="8201" y="18883"/></a:lnTo><a:lnTo><a:pt x="8493" y="18834"/></a:lnTo><a:lnTo><a:pt x="8785" y="18761"/></a:lnTo><a:lnTo><a:pt x="9052" y="18664"/></a:lnTo><a:lnTo><a:pt x="9320" y="18542"/></a:lnTo><a:lnTo><a:pt x="9563" y="18396"/></a:lnTo><a:lnTo><a:pt x="9807" y="18226"/></a:lnTo><a:lnTo><a:pt x="10050" y="18056"/></a:lnTo><a:lnTo><a:pt x="10269" y="17837"/></a:lnTo><a:lnTo><a:pt x="10318" y="17764"/></a:lnTo><a:lnTo><a:pt x="10342" y="17691"/></a:lnTo><a:lnTo><a:pt x="10464" y="17593"/></a:lnTo><a:lnTo><a:pt x="10537" y="17447"/></a:lnTo><a:lnTo><a:pt x="10585" y="17301"/></a:lnTo><a:lnTo><a:pt x="10634" y="17107"/></a:lnTo><a:lnTo><a:pt x="10634" y="16936"/></a:lnTo><a:lnTo><a:pt x="10585" y="16742"/></a:lnTo><a:lnTo><a:pt x="10512" y="16596"/></a:lnTo><a:lnTo><a:pt x="10391" y="16474"/></a:lnTo><a:lnTo><a:pt x="10488" y="16255"/></a:lnTo><a:lnTo><a:pt x="10537" y="16036"/></a:lnTo><a:lnTo><a:pt x="10537" y="15817"/></a:lnTo><a:lnTo><a:pt x="10488" y="15574"/></a:lnTo><a:lnTo><a:pt x="10415" y="15476"/></a:lnTo><a:lnTo><a:pt x="10342" y="15379"/></a:lnTo><a:lnTo><a:pt x="10342" y="15306"/></a:lnTo><a:lnTo><a:pt x="10415" y="14965"/></a:lnTo><a:lnTo><a:pt x="10464" y="14625"/></a:lnTo><a:lnTo><a:pt x="10512" y="14284"/></a:lnTo><a:lnTo><a:pt x="10585" y="13943"/></a:lnTo><a:lnTo><a:pt x="10658" y="13700"/></a:lnTo><a:lnTo><a:pt x="10756" y="13457"/></a:lnTo><a:lnTo><a:pt x="10999" y="12994"/></a:lnTo><a:lnTo><a:pt x="11023" y="12970"/></a:lnTo><a:lnTo><a:pt x="11023" y="12946"/></a:lnTo><a:lnTo><a:pt x="11340" y="12459"/></a:lnTo><a:lnTo><a:pt x="11632" y="11972"/></a:lnTo><a:lnTo><a:pt x="12191" y="11194"/></a:lnTo><a:lnTo><a:pt x="12483" y="10780"/></a:lnTo><a:lnTo><a:pt x="12751" y="10367"/></a:lnTo><a:lnTo><a:pt x="12994" y="9953"/></a:lnTo><a:lnTo><a:pt x="13213" y="9515"/></a:lnTo><a:lnTo><a:pt x="13384" y="9053"/></a:lnTo><a:lnTo><a:pt x="13457" y="8809"/></a:lnTo><a:lnTo><a:pt x="13505" y="8590"/></a:lnTo><a:lnTo><a:pt x="13554" y="8152"/></a:lnTo><a:lnTo><a:pt x="13554" y="7714"/></a:lnTo><a:lnTo><a:pt x="13505" y="7276"/></a:lnTo><a:lnTo><a:pt x="13432" y="6838"/></a:lnTo><a:lnTo><a:pt x="13335" y="6400"/></a:lnTo><a:lnTo><a:pt x="13213" y="5962"/></a:lnTo><a:lnTo><a:pt x="12946" y="5135"/></a:lnTo><a:lnTo><a:pt x="12800" y="4770"/></a:lnTo><a:lnTo><a:pt x="12605" y="4429"/></a:lnTo><a:lnTo><a:pt x="12386" y="4113"/></a:lnTo><a:lnTo><a:pt x="12143" y="3797"/></a:lnTo><a:lnTo><a:pt x="12143" y="3773"/></a:lnTo><a:lnTo><a:pt x="12094" y="3675"/></a:lnTo><a:lnTo><a:pt x="12021" y="3602"/></a:lnTo><a:lnTo><a:pt x="11948" y="3554"/></a:lnTo><a:lnTo><a:pt x="11851" y="3505"/></a:lnTo><a:lnTo><a:pt x="11607" y="3286"/></a:lnTo><a:lnTo><a:pt x="11340" y="3091"/></a:lnTo><a:lnTo><a:pt x="11072" y="2897"/></a:lnTo><a:lnTo><a:pt x="10804" y="2726"/></a:lnTo><a:lnTo><a:pt x="10464" y="2556"/></a:lnTo><a:lnTo><a:pt x="10099" y="2386"/></a:lnTo><a:lnTo><a:pt x="9709" y="2264"/></a:lnTo><a:lnTo><a:pt x="9320" y="2191"/></a:lnTo><a:lnTo><a:pt x="8931" y="2142"/></a:lnTo><a:lnTo><a:pt x="8517" y="2094"/></a:lnTo><a:close/></a:path></a:pathLst></a:custGeom><a:solidFill><a:srgbClr val="ffffff"/></a:solidFill><a:ln><a:noFill/></a:ln></p:spPr><p:style><a:lnRef idx="0"/><a:fillRef idx="0"/><a:effectRef idx="0"/><a:fontRef idx="minor"/></p:style></p:sp><p:sp><p:nvSpPr><p:cNvPr id="413" name="TextShape 5"/><p:cNvSpPr txBox="1"/><p:nvPr/></p:nvSpPr><p:spPr><a:xfrm><a:off x="4297680" y="5051160"/><a:ext cx="548280" cy="324360"/></a:xfrm><a:prstGeom prst="rect"><a:avLst/></a:prstGeom><a:noFill/><a:ln><a:noFill/></a:ln></p:spPr><p:txBody><a:bodyPr tIns="91440" bIns="91440"></a:bodyPr><a:p><a:pPr algn="ctr"><a:lnSpc><a:spcPct val="100000"/></a:lnSpc></a:pPr><a:fld id="{2CFDD7B7-565E-40A7-999A-04EE43DC8C49}" type="slidenum"><a:rPr b="0" lang="en-US" sz="1000" spc="-1" strike="noStrike"><a:solidFill><a:srgbClr val="ffffff"/></a:solidFill><a:uFill><a:solidFill><a:srgbClr val="ffffff"/></a:solidFill></a:uFill><a:latin typeface="Sniglet"/><a:ea typeface="Sniglet"/></a:rPr><a:t>&lt;number&gt;</a:t></a:fld><a:endParaRPr b="0" lang="en-US" sz="1040" spc="-1" strike="noStrike"><a:solidFill><a:srgbClr val="ffffff"/></a:solidFill><a:uFill><a:solidFill><a:srgbClr val="ffffff"/></a:solidFill></a:uFill><a:latin typeface="Times New Roman"/></a:endParaRPr></a:p></p:txBody></p:sp></p:spTree></p:cSld><p:timing><p:tnLst><p:par><p:cTn id="33" dur="indefinite" restart="never" nodeType="tmRoot"><p:childTnLst><p:seq><p:cTn id="34" nodeType="mainSeq"></p:cTn><p:prevCondLst><p:cond delay="0" evt="onPrev"><p:tgtEl><p:sldTgt/></p:tgtEl></p:cond></p:prevCondLst><p:nextCondLst><p:cond delay="0" evt="onNext"><p:tgtEl><p:sldTgt/></p:tgtEl></p:cond></p:nextCondLst></p:seq></p:childTnLst></p:cTn></p:par></p:tnLst></p:timing>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TextShape 1"/>
          <p:cNvSpPr txBox="1"/>
          <p:nvPr/>
        </p:nvSpPr>
        <p:spPr>
          <a:xfrm>
            <a:off x="1822680" y="1256400"/>
            <a:ext cx="5456520" cy="1212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thanks!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5" name="TextShape 2"/>
          <p:cNvSpPr txBox="1"/>
          <p:nvPr/>
        </p:nvSpPr>
        <p:spPr>
          <a:xfrm>
            <a:off x="1275120" y="2484000"/>
            <a:ext cx="6593400" cy="2432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Any questions?</a:t>
            </a:r>
            <a:endParaRPr b="0" lang="en-US" sz="209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209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You can find me at</a:t>
            </a:r>
            <a:endParaRPr b="0" lang="en-US" sz="209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Email: 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  <a:hlinkClick r:id="rId1"/>
              </a:rPr>
              <a:t>tpbao@tma.com.vn</a:t>
            </a:r>
            <a:endParaRPr b="0" lang="en-US" sz="209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Skype: tranphucbao</a:t>
            </a:r>
            <a:endParaRPr b="0" lang="en-US" sz="209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6" name="CustomShape 3"/>
          <p:cNvSpPr/>
          <p:nvPr/>
        </p:nvSpPr>
        <p:spPr>
          <a:xfrm>
            <a:off x="4207320" y="630000"/>
            <a:ext cx="687240" cy="722880"/>
          </a:xfrm>
          <a:custGeom>
            <a:avLst/>
            <a:gdLst/>
            <a:ahLst/>
            <a:rect l="l" t="t" r="r" b="b"/>
            <a:pathLst>
              <a:path w="15842" h="15938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CustomShape 4"/>
          <p:cNvSpPr/>
          <p:nvPr/>
        </p:nvSpPr>
        <p:spPr>
          <a:xfrm>
            <a:off x="3799440" y="2144160"/>
            <a:ext cx="1442160" cy="106920"/>
          </a:xfrm>
          <a:custGeom>
            <a:avLst/>
            <a:gdLst/>
            <a:ahLst/>
            <a:rect l="l" t="t" r="r" b="b"/>
            <a:pathLst>
              <a:path w="27831" h="2831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8" name="TextShape 5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16C74A06-AB9E-48AE-8ED2-A3F53220B51E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Shape 1"/>
          <p:cNvSpPr txBox="1"/>
          <p:nvPr/>
        </p:nvSpPr>
        <p:spPr>
          <a:xfrm>
            <a:off x="-6120" y="1011600"/>
            <a:ext cx="9155520" cy="89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What’s the Difference?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4141800" y="293400"/>
            <a:ext cx="788400" cy="841320"/>
          </a:xfrm>
          <a:custGeom>
            <a:avLst/>
            <a:gdLst/>
            <a:ahLst/>
            <a:rect l="l" t="t" r="r" b="b"/>
            <a:pathLst>
              <a:path w="67641" h="69056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3"/>
          <p:cNvSpPr/>
          <p:nvPr/>
        </p:nvSpPr>
        <p:spPr>
          <a:xfrm>
            <a:off x="4345920" y="542880"/>
            <a:ext cx="379800" cy="342000"/>
          </a:xfrm>
          <a:custGeom>
            <a:avLst/>
            <a:gdLst/>
            <a:ahLst/>
            <a:rect l="l" t="t" r="r" b="b"/>
            <a:pathLst>
              <a:path w="17398" h="14965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4"/>
          <p:cNvSpPr/>
          <p:nvPr/>
        </p:nvSpPr>
        <p:spPr>
          <a:xfrm>
            <a:off x="835200" y="1808280"/>
            <a:ext cx="3429360" cy="230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WEB CRAWLER</a:t>
            </a: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A web crawler, spider, or search engine bot downloads and indexes content from all over the Internet</a:t>
            </a: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It involves looking at a page in its entirety and indexing it, including its last letter and dot on the page, in the quest for information</a:t>
            </a: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Example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: Google, Yahoo or Binge search engines crawl web pages and use the information for indexing the web pages.</a:t>
            </a: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CustomShape 5"/>
          <p:cNvSpPr/>
          <p:nvPr/>
        </p:nvSpPr>
        <p:spPr>
          <a:xfrm>
            <a:off x="4728960" y="1808280"/>
            <a:ext cx="3579120" cy="230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WEB SCRAPING</a:t>
            </a: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Web scraping is basically extracting data from websites in an automated manner</a:t>
            </a: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It is automated because it uses bots to scrape the information or content from websites</a:t>
            </a: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Example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: You would extract the price of various/specific products from Amazon or any other e-commerce site</a:t>
            </a:r>
            <a:endParaRPr b="0" lang="en-US" sz="146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TextShape 6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DBD0CE00-6371-4759-8441-11BFEE497786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Shape 1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5BDC6A84-ACEF-435B-ACF4-BECB5C452EB8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TextShape 1"/>
          <p:cNvSpPr txBox="1"/>
          <p:nvPr/>
        </p:nvSpPr>
        <p:spPr>
          <a:xfrm>
            <a:off x="685800" y="2053440"/>
            <a:ext cx="7772040" cy="781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How Does Web Scraping Work?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TextShape 2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38202A38-2149-447B-B2B5-BF875881238D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48" name="TextShape 3"/>
          <p:cNvSpPr txBox="1"/>
          <p:nvPr/>
        </p:nvSpPr>
        <p:spPr>
          <a:xfrm>
            <a:off x="457560" y="3017520"/>
            <a:ext cx="8229240" cy="1879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1. Request – Response (use Request)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2. Parse and Extract (use BeautifulSoap)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3. Save to csv (use Pandas)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Font typeface="Sniglet"/>
              <a:buChar char="✘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4. Save data into database (use sqlite3)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.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TextShape 1"/>
          <p:cNvSpPr txBox="1"/>
          <p:nvPr/>
        </p:nvSpPr>
        <p:spPr>
          <a:xfrm>
            <a:off x="640080" y="1779120"/>
            <a:ext cx="7772040" cy="781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1.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Request - Response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3652920" y="50760"/>
            <a:ext cx="1503720" cy="1562040"/>
          </a:xfrm>
          <a:custGeom>
            <a:avLst/>
            <a:gdLst/>
            <a:ahLst/>
            <a:rect l="l" t="t" r="r" b="b"/>
            <a:pathLst>
              <a:path w="73112" h="68207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TextShape 3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459FE5DA-E22D-4207-89DA-A718B1FA0419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52" name="TextShape 4"/>
          <p:cNvSpPr txBox="1"/>
          <p:nvPr/>
        </p:nvSpPr>
        <p:spPr>
          <a:xfrm>
            <a:off x="457560" y="3017520"/>
            <a:ext cx="8229240" cy="1879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We use the request.get function to get data from the IMDb page.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response = requests.get(url, "Accept-Language": "en-US")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Extract the HTML behind it and convert it to a BeautifulSoup object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soap = bs4.BeautifulSoup(page.text, "html.parser")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TextShape 1"/>
          <p:cNvSpPr txBox="1"/>
          <p:nvPr/>
        </p:nvSpPr>
        <p:spPr>
          <a:xfrm>
            <a:off x="640080" y="1779120"/>
            <a:ext cx="7772040" cy="781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2.1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Parse and Extract (NonSelenium)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3652920" y="50760"/>
            <a:ext cx="1503720" cy="1562040"/>
          </a:xfrm>
          <a:custGeom>
            <a:avLst/>
            <a:gdLst/>
            <a:ahLst/>
            <a:rect l="l" t="t" r="r" b="b"/>
            <a:pathLst>
              <a:path w="73112" h="68207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TextShape 3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C472D1B1-B5BB-49DA-8A19-1211BD8B3277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56" name="TextShape 4"/>
          <p:cNvSpPr txBox="1"/>
          <p:nvPr/>
        </p:nvSpPr>
        <p:spPr>
          <a:xfrm>
            <a:off x="182880" y="2585520"/>
            <a:ext cx="8686800" cy="2465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We use BeautifulSoap object (soap) can get a list of all distinct movies and their corresponding HTML by: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movies = soap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.findAll('div', class_='lister-item-content')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titles = [movie.find('a').text for movie in movies]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releases = [movie.find('span', class_='lister-item-year text-muted unbold').text for movie in movies]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imdb_rating = movie.find('div', 'inline-block ratings-imdb-rating')['data-value']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votes = movie.findAll('span' , {'name' : 'nv'})[0]['data-value']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director = movie.find('p').find('a').text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actors = [actor.text for actor in movie.find('p').findAll('a')[1:]]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descriptions = movie.findAll('p' , {'class' : 'text-muted'})[1].text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TextShape 1"/>
          <p:cNvSpPr txBox="1"/>
          <p:nvPr/>
        </p:nvSpPr>
        <p:spPr>
          <a:xfrm>
            <a:off x="640080" y="1779120"/>
            <a:ext cx="7772040" cy="781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2.2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Parse and Extract (Selenium)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3652920" y="50760"/>
            <a:ext cx="1503720" cy="1562040"/>
          </a:xfrm>
          <a:custGeom>
            <a:avLst/>
            <a:gdLst/>
            <a:ahLst/>
            <a:rect l="l" t="t" r="r" b="b"/>
            <a:pathLst>
              <a:path w="73112" h="68207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TextShape 3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8209C37E-08B6-4738-B6F7-C19DE2711493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60" name="TextShape 4"/>
          <p:cNvSpPr txBox="1"/>
          <p:nvPr/>
        </p:nvSpPr>
        <p:spPr>
          <a:xfrm>
            <a:off x="182880" y="2585520"/>
            <a:ext cx="8686800" cy="2465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We can get BeautifulSoap object (soap):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soup_level1 = BeautifulSoup(driver.page_source, 'lxml')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We will loop every detail link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detail_link = driver.find_element_by_xpath('//a[@href="' + currentSpan.findNext('a')["href"] + '"]')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detail_link.click() #click detail link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Get BeautifulSoap object for detail page: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soup_level2 = BeautifulSoup(driver.page_source, 'lxml')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Get IMDb data in detail page by chrome driver: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titles = driver.find_element_by_xpath('//h1[@class=""]').text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releases = driver.find_element_by_xpath('//span[@id="titleYear"]').text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Shape 1"/>
          <p:cNvSpPr txBox="1"/>
          <p:nvPr/>
        </p:nvSpPr>
        <p:spPr>
          <a:xfrm>
            <a:off x="640080" y="1779120"/>
            <a:ext cx="7772040" cy="781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3.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Save to csv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2" name="CustomShape 2"/>
          <p:cNvSpPr/>
          <p:nvPr/>
        </p:nvSpPr>
        <p:spPr>
          <a:xfrm>
            <a:off x="3652920" y="50760"/>
            <a:ext cx="1503720" cy="1562040"/>
          </a:xfrm>
          <a:custGeom>
            <a:avLst/>
            <a:gdLst/>
            <a:ahLst/>
            <a:rect l="l" t="t" r="r" b="b"/>
            <a:pathLst>
              <a:path w="73112" h="68207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TextShape 3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E1A442AD-5538-49A1-9964-225CB68DAC34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64" name="TextShape 4"/>
          <p:cNvSpPr txBox="1"/>
          <p:nvPr/>
        </p:nvSpPr>
        <p:spPr>
          <a:xfrm>
            <a:off x="182880" y="2585520"/>
            <a:ext cx="8686800" cy="2465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We create new DataFrame from dictionary multi data (titles, releases, audience_ratings, ...):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df = pd.DataFrame(df_dict)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 Export Pandas DataFrame to csv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df.to_csv("D:\\ExportDocument\\imdb_nonselenium.csv", header=True, index=False) 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TextShape 1"/>
          <p:cNvSpPr txBox="1"/>
          <p:nvPr/>
        </p:nvSpPr>
        <p:spPr>
          <a:xfrm>
            <a:off x="640080" y="1779120"/>
            <a:ext cx="7772040" cy="781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4.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
</a:t>
            </a: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Walter Turncoat"/>
                <a:ea typeface="Walter Turncoat"/>
              </a:rPr>
              <a:t>Save data into database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CustomShape 2"/>
          <p:cNvSpPr/>
          <p:nvPr/>
        </p:nvSpPr>
        <p:spPr>
          <a:xfrm>
            <a:off x="3652920" y="50760"/>
            <a:ext cx="1503720" cy="1562040"/>
          </a:xfrm>
          <a:custGeom>
            <a:avLst/>
            <a:gdLst/>
            <a:ahLst/>
            <a:rect l="l" t="t" r="r" b="b"/>
            <a:pathLst>
              <a:path w="73112" h="68207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TextShape 3"/>
          <p:cNvSpPr txBox="1"/>
          <p:nvPr/>
        </p:nvSpPr>
        <p:spPr>
          <a:xfrm>
            <a:off x="4297680" y="5051160"/>
            <a:ext cx="548280" cy="32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fld id="{27C64CC5-504D-43DA-948D-9FD41995A17E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&lt;number&gt;</a:t>
            </a:fld>
            <a:endParaRPr b="0" lang="en-US" sz="10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68" name="TextShape 4"/>
          <p:cNvSpPr txBox="1"/>
          <p:nvPr/>
        </p:nvSpPr>
        <p:spPr>
          <a:xfrm>
            <a:off x="182880" y="2585520"/>
            <a:ext cx="8686800" cy="2465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We will check exist item, if not exist, create one row in db</a:t>
            </a: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conn = sqlite3.connect(db_file)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cur = conn.cursor()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cur.execute(sql_insert_query, imdb)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-  If exist, update exist row in db by Key: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conn = sqlite3.connect(db_file)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cur = conn.cursor()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cur.execute(sql_update_query, (modifiedOn, Key, )) 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niglet"/>
                <a:ea typeface="Sniglet"/>
              </a:rPr>
              <a:t> </a:t>
            </a:r>
            <a:endParaRPr b="0" lang="en-US" sz="146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</TotalTime>
  <Application>LibreOffice/5.2.0.4$Windows_X86_64 LibreOffice_project/066b007f5ebcc236395c7d282ba488bca6720265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2020-12-21T16:04:15Z</dcterms:modified>
  <cp:revision>51</cp:revision>
  <dc:subject/>
  <dc:title/>
</cp:coreProperties>
</file>